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257" r:id="rId3"/>
    <p:sldId id="258" r:id="rId4"/>
    <p:sldId id="284" r:id="rId5"/>
    <p:sldId id="259" r:id="rId6"/>
    <p:sldId id="260" r:id="rId7"/>
    <p:sldId id="279" r:id="rId8"/>
    <p:sldId id="261" r:id="rId9"/>
    <p:sldId id="285" r:id="rId10"/>
    <p:sldId id="262" r:id="rId11"/>
    <p:sldId id="282" r:id="rId12"/>
    <p:sldId id="271" r:id="rId13"/>
    <p:sldId id="286" r:id="rId14"/>
    <p:sldId id="263" r:id="rId15"/>
    <p:sldId id="264" r:id="rId16"/>
    <p:sldId id="287" r:id="rId17"/>
    <p:sldId id="265" r:id="rId18"/>
    <p:sldId id="270" r:id="rId19"/>
    <p:sldId id="267" r:id="rId20"/>
    <p:sldId id="268" r:id="rId21"/>
    <p:sldId id="281" r:id="rId22"/>
    <p:sldId id="283" r:id="rId23"/>
    <p:sldId id="266" r:id="rId24"/>
    <p:sldId id="272" r:id="rId25"/>
    <p:sldId id="269" r:id="rId26"/>
    <p:sldId id="274" r:id="rId27"/>
    <p:sldId id="275" r:id="rId28"/>
    <p:sldId id="276" r:id="rId29"/>
    <p:sldId id="277" r:id="rId30"/>
    <p:sldId id="278" r:id="rId31"/>
    <p:sldId id="280" r:id="rId32"/>
    <p:sldId id="27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CC"/>
    <a:srgbClr val="000099"/>
    <a:srgbClr val="99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15F4E-2B6C-4645-BA4B-D14C70096A34}" type="doc">
      <dgm:prSet loTypeId="urn:microsoft.com/office/officeart/2005/8/layout/radial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39751AFF-3D93-4934-AAF7-1A5617E0F668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Working Memory</a:t>
          </a:r>
          <a:endParaRPr lang="en-US" b="1" dirty="0">
            <a:solidFill>
              <a:schemeClr val="tx1"/>
            </a:solidFill>
          </a:endParaRPr>
        </a:p>
      </dgm:t>
    </dgm:pt>
    <dgm:pt modelId="{DC50D7CD-FDEB-4FF5-8EDB-574863E53FDC}" type="parTrans" cxnId="{029CD4B0-964E-4405-8AF7-194D3E6074DB}">
      <dgm:prSet/>
      <dgm:spPr/>
      <dgm:t>
        <a:bodyPr/>
        <a:lstStyle/>
        <a:p>
          <a:endParaRPr lang="en-US"/>
        </a:p>
      </dgm:t>
    </dgm:pt>
    <dgm:pt modelId="{74C4FF91-19EE-482B-BE11-2EF63A65113E}" type="sibTrans" cxnId="{029CD4B0-964E-4405-8AF7-194D3E6074DB}">
      <dgm:prSet/>
      <dgm:spPr/>
      <dgm:t>
        <a:bodyPr/>
        <a:lstStyle/>
        <a:p>
          <a:endParaRPr lang="en-US"/>
        </a:p>
      </dgm:t>
    </dgm:pt>
    <dgm:pt modelId="{25BF858C-AFE2-42D3-BACA-E2E23AC582B3}">
      <dgm:prSet phldrT="[Text]" custT="1"/>
      <dgm:spPr/>
      <dgm:t>
        <a:bodyPr/>
        <a:lstStyle/>
        <a:p>
          <a:r>
            <a:rPr lang="en-US" sz="1400" baseline="0" dirty="0" smtClean="0">
              <a:latin typeface="Georgia" pitchFamily="18" charset="0"/>
            </a:rPr>
            <a:t>Attention</a:t>
          </a:r>
          <a:endParaRPr lang="en-US" sz="1400" baseline="0" dirty="0">
            <a:latin typeface="Georgia" pitchFamily="18" charset="0"/>
          </a:endParaRPr>
        </a:p>
      </dgm:t>
    </dgm:pt>
    <dgm:pt modelId="{A548246D-841F-44BD-9025-48C44A97B4E3}" type="parTrans" cxnId="{4508A254-A715-474F-835F-5A7C6113BFEF}">
      <dgm:prSet/>
      <dgm:spPr/>
      <dgm:t>
        <a:bodyPr/>
        <a:lstStyle/>
        <a:p>
          <a:endParaRPr lang="en-US" dirty="0"/>
        </a:p>
      </dgm:t>
    </dgm:pt>
    <dgm:pt modelId="{5AC3A211-BCB7-405D-86B0-6D19E76AC53E}" type="sibTrans" cxnId="{4508A254-A715-474F-835F-5A7C6113BFEF}">
      <dgm:prSet/>
      <dgm:spPr/>
      <dgm:t>
        <a:bodyPr/>
        <a:lstStyle/>
        <a:p>
          <a:endParaRPr lang="en-US"/>
        </a:p>
      </dgm:t>
    </dgm:pt>
    <dgm:pt modelId="{3B68CAA6-2AC2-4A5B-9BEA-9EBD1273DFBA}">
      <dgm:prSet phldrT="[Text]" custT="1"/>
      <dgm:spPr/>
      <dgm:t>
        <a:bodyPr/>
        <a:lstStyle/>
        <a:p>
          <a:r>
            <a:rPr lang="en-US" sz="1400" dirty="0" smtClean="0">
              <a:latin typeface="Georgia" pitchFamily="18" charset="0"/>
            </a:rPr>
            <a:t>Impulsivity</a:t>
          </a:r>
          <a:endParaRPr lang="en-US" sz="1400" dirty="0">
            <a:latin typeface="Georgia" pitchFamily="18" charset="0"/>
          </a:endParaRPr>
        </a:p>
      </dgm:t>
    </dgm:pt>
    <dgm:pt modelId="{4C274C20-9D5B-4B98-B6D1-84A74B5A7B53}" type="parTrans" cxnId="{ECF7628E-2FF9-41D5-BE01-09A7D13BD0D0}">
      <dgm:prSet/>
      <dgm:spPr/>
      <dgm:t>
        <a:bodyPr/>
        <a:lstStyle/>
        <a:p>
          <a:endParaRPr lang="en-US" dirty="0"/>
        </a:p>
      </dgm:t>
    </dgm:pt>
    <dgm:pt modelId="{C9188E0B-7DD5-4B3E-B285-E6D7FE84CF95}" type="sibTrans" cxnId="{ECF7628E-2FF9-41D5-BE01-09A7D13BD0D0}">
      <dgm:prSet/>
      <dgm:spPr/>
      <dgm:t>
        <a:bodyPr/>
        <a:lstStyle/>
        <a:p>
          <a:endParaRPr lang="en-US"/>
        </a:p>
      </dgm:t>
    </dgm:pt>
    <dgm:pt modelId="{3CC655A6-4941-4267-8517-C2AAF66C088B}">
      <dgm:prSet phldrT="[Text]" custT="1"/>
      <dgm:spPr/>
      <dgm:t>
        <a:bodyPr/>
        <a:lstStyle/>
        <a:p>
          <a:r>
            <a:rPr lang="en-US" sz="1300" dirty="0" smtClean="0">
              <a:latin typeface="Georgia" pitchFamily="18" charset="0"/>
            </a:rPr>
            <a:t>Academic Success</a:t>
          </a:r>
          <a:endParaRPr lang="en-US" sz="1300" dirty="0">
            <a:latin typeface="Georgia" pitchFamily="18" charset="0"/>
          </a:endParaRPr>
        </a:p>
      </dgm:t>
    </dgm:pt>
    <dgm:pt modelId="{5351CC35-E8D3-46BD-891E-6D07BAE2B953}" type="parTrans" cxnId="{5EDB94EA-9877-4BD9-8016-D5A9222B7E2E}">
      <dgm:prSet/>
      <dgm:spPr/>
      <dgm:t>
        <a:bodyPr/>
        <a:lstStyle/>
        <a:p>
          <a:endParaRPr lang="en-US" dirty="0"/>
        </a:p>
      </dgm:t>
    </dgm:pt>
    <dgm:pt modelId="{A0906490-3778-4DA7-8ACE-CD4DEE098348}" type="sibTrans" cxnId="{5EDB94EA-9877-4BD9-8016-D5A9222B7E2E}">
      <dgm:prSet/>
      <dgm:spPr/>
      <dgm:t>
        <a:bodyPr/>
        <a:lstStyle/>
        <a:p>
          <a:endParaRPr lang="en-US"/>
        </a:p>
      </dgm:t>
    </dgm:pt>
    <dgm:pt modelId="{1CEC07DB-7058-4AFB-9289-179CF0A2146E}">
      <dgm:prSet phldrT="[Text]" custT="1"/>
      <dgm:spPr/>
      <dgm:t>
        <a:bodyPr/>
        <a:lstStyle/>
        <a:p>
          <a:r>
            <a:rPr lang="en-US" sz="1300" dirty="0" smtClean="0">
              <a:latin typeface="Georgia" pitchFamily="18" charset="0"/>
            </a:rPr>
            <a:t>Hyperactivity</a:t>
          </a:r>
          <a:endParaRPr lang="en-US" sz="1300" dirty="0">
            <a:latin typeface="Georgia" pitchFamily="18" charset="0"/>
          </a:endParaRPr>
        </a:p>
      </dgm:t>
    </dgm:pt>
    <dgm:pt modelId="{A87E71BE-28E2-43ED-9830-F33466EAC032}" type="parTrans" cxnId="{012A94AA-6EEB-4E74-9841-7EA76BA9DAE5}">
      <dgm:prSet/>
      <dgm:spPr/>
      <dgm:t>
        <a:bodyPr/>
        <a:lstStyle/>
        <a:p>
          <a:endParaRPr lang="en-US" dirty="0"/>
        </a:p>
      </dgm:t>
    </dgm:pt>
    <dgm:pt modelId="{783013A3-FF2B-40C6-BF2D-9A47AAAA9C22}" type="sibTrans" cxnId="{012A94AA-6EEB-4E74-9841-7EA76BA9DAE5}">
      <dgm:prSet/>
      <dgm:spPr/>
      <dgm:t>
        <a:bodyPr/>
        <a:lstStyle/>
        <a:p>
          <a:endParaRPr lang="en-US"/>
        </a:p>
      </dgm:t>
    </dgm:pt>
    <dgm:pt modelId="{DC4EF553-0992-42E8-993B-0B1B35F37987}">
      <dgm:prSet phldrT="[Text]" custT="1"/>
      <dgm:spPr/>
      <dgm:t>
        <a:bodyPr lIns="0" tIns="0" rIns="0" bIns="0" anchor="ctr" anchorCtr="1"/>
        <a:lstStyle/>
        <a:p>
          <a:r>
            <a:rPr lang="en-US" sz="1200" dirty="0" smtClean="0">
              <a:latin typeface="Georgia" pitchFamily="18" charset="0"/>
            </a:rPr>
            <a:t>Concentration</a:t>
          </a:r>
          <a:endParaRPr lang="en-US" sz="1200" dirty="0">
            <a:latin typeface="Georgia" pitchFamily="18" charset="0"/>
          </a:endParaRPr>
        </a:p>
      </dgm:t>
    </dgm:pt>
    <dgm:pt modelId="{2AA61653-242C-4EAB-A190-B6803FFDFE4B}" type="parTrans" cxnId="{3A3F33AB-3996-410E-BEF3-6A204537EEBB}">
      <dgm:prSet/>
      <dgm:spPr/>
      <dgm:t>
        <a:bodyPr/>
        <a:lstStyle/>
        <a:p>
          <a:endParaRPr lang="en-US" dirty="0"/>
        </a:p>
      </dgm:t>
    </dgm:pt>
    <dgm:pt modelId="{DF9CD594-2FDD-495B-8EAB-5B9947654BB5}" type="sibTrans" cxnId="{3A3F33AB-3996-410E-BEF3-6A204537EEBB}">
      <dgm:prSet/>
      <dgm:spPr/>
      <dgm:t>
        <a:bodyPr/>
        <a:lstStyle/>
        <a:p>
          <a:endParaRPr lang="en-US"/>
        </a:p>
      </dgm:t>
    </dgm:pt>
    <dgm:pt modelId="{2BF15D92-E099-4090-8308-838DC2300406}">
      <dgm:prSet phldrT="[Text]" custT="1"/>
      <dgm:spPr/>
      <dgm:t>
        <a:bodyPr lIns="0" tIns="0" rIns="0" bIns="0"/>
        <a:lstStyle/>
        <a:p>
          <a:r>
            <a:rPr lang="en-US" sz="1400" dirty="0" smtClean="0">
              <a:latin typeface="Georgia" pitchFamily="18" charset="0"/>
            </a:rPr>
            <a:t>Organization</a:t>
          </a:r>
          <a:endParaRPr lang="en-US" sz="1400" dirty="0">
            <a:latin typeface="Georgia" pitchFamily="18" charset="0"/>
          </a:endParaRPr>
        </a:p>
      </dgm:t>
    </dgm:pt>
    <dgm:pt modelId="{47F213D9-A757-4E19-8F3D-4A7F4EE1DC15}" type="parTrans" cxnId="{BE3BFF1C-D1C7-4F02-AB8C-C1B99EB91EDF}">
      <dgm:prSet/>
      <dgm:spPr/>
      <dgm:t>
        <a:bodyPr/>
        <a:lstStyle/>
        <a:p>
          <a:endParaRPr lang="en-US" dirty="0"/>
        </a:p>
      </dgm:t>
    </dgm:pt>
    <dgm:pt modelId="{E128D3AB-0302-4B5E-8B9F-C7D1024C21F9}" type="sibTrans" cxnId="{BE3BFF1C-D1C7-4F02-AB8C-C1B99EB91EDF}">
      <dgm:prSet/>
      <dgm:spPr/>
      <dgm:t>
        <a:bodyPr/>
        <a:lstStyle/>
        <a:p>
          <a:endParaRPr lang="en-US"/>
        </a:p>
      </dgm:t>
    </dgm:pt>
    <dgm:pt modelId="{359DC789-9249-4E69-9D89-295BE5729640}" type="pres">
      <dgm:prSet presAssocID="{4B215F4E-2B6C-4645-BA4B-D14C70096A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AADB0-E7EF-44E0-95F4-63A5D9F86A7D}" type="pres">
      <dgm:prSet presAssocID="{39751AFF-3D93-4934-AAF7-1A5617E0F668}" presName="centerShape" presStyleLbl="node0" presStyleIdx="0" presStyleCnt="1" custScaleX="105955" custScaleY="112117" custLinFactNeighborX="-429" custLinFactNeighborY="442"/>
      <dgm:spPr/>
      <dgm:t>
        <a:bodyPr/>
        <a:lstStyle/>
        <a:p>
          <a:endParaRPr lang="en-US"/>
        </a:p>
      </dgm:t>
    </dgm:pt>
    <dgm:pt modelId="{BE84BBF0-3ECE-46FE-BF3F-D1A592FE8079}" type="pres">
      <dgm:prSet presAssocID="{A548246D-841F-44BD-9025-48C44A97B4E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E1BB4FB-2D38-4F08-957C-CF6903668A45}" type="pres">
      <dgm:prSet presAssocID="{A548246D-841F-44BD-9025-48C44A97B4E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9254429A-0825-4D86-817D-2CC91F72AD5C}" type="pres">
      <dgm:prSet presAssocID="{25BF858C-AFE2-42D3-BACA-E2E23AC582B3}" presName="node" presStyleLbl="node1" presStyleIdx="0" presStyleCnt="6" custScaleX="122153" custScaleY="108719" custRadScaleRad="101340" custRadScaleInc="-6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A9D11-A024-4F07-9592-C4E247A2C7DB}" type="pres">
      <dgm:prSet presAssocID="{2AA61653-242C-4EAB-A190-B6803FFDFE4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89A11E7-8928-4441-9C3B-9FDA6FA38692}" type="pres">
      <dgm:prSet presAssocID="{2AA61653-242C-4EAB-A190-B6803FFDFE4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8FF2614-E4EB-4B83-905F-C65CB0F221A0}" type="pres">
      <dgm:prSet presAssocID="{DC4EF553-0992-42E8-993B-0B1B35F37987}" presName="node" presStyleLbl="node1" presStyleIdx="1" presStyleCnt="6" custScaleX="122153" custScaleY="108719" custRadScaleRad="102763" custRadScaleInc="17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B393A-27F1-475C-9204-132F57186523}" type="pres">
      <dgm:prSet presAssocID="{4C274C20-9D5B-4B98-B6D1-84A74B5A7B5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1D1AEB5-8D35-423D-9169-A37FFBA8057F}" type="pres">
      <dgm:prSet presAssocID="{4C274C20-9D5B-4B98-B6D1-84A74B5A7B5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F9DE06B-2A28-4418-A022-6697E728C55C}" type="pres">
      <dgm:prSet presAssocID="{3B68CAA6-2AC2-4A5B-9BEA-9EBD1273DFBA}" presName="node" presStyleLbl="node1" presStyleIdx="2" presStyleCnt="6" custScaleX="122153" custScaleY="108719" custRadScaleRad="105365" custRadScaleInc="40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0A9D7-3E80-4EA0-9737-2243A3C2970F}" type="pres">
      <dgm:prSet presAssocID="{47F213D9-A757-4E19-8F3D-4A7F4EE1DC1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639AE7A-DBAF-46D1-9843-258DAC931DF3}" type="pres">
      <dgm:prSet presAssocID="{47F213D9-A757-4E19-8F3D-4A7F4EE1DC1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93C244A-61EB-4A6D-B7A7-B5258782D179}" type="pres">
      <dgm:prSet presAssocID="{2BF15D92-E099-4090-8308-838DC2300406}" presName="node" presStyleLbl="node1" presStyleIdx="3" presStyleCnt="6" custScaleX="122153" custScaleY="108719" custRadScaleRad="101277" custRadScaleInc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27EB9-0E4B-4C82-95EC-9AA8CCA798AF}" type="pres">
      <dgm:prSet presAssocID="{5351CC35-E8D3-46BD-891E-6D07BAE2B953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27BDAE2-3F30-4060-8389-E24310076D1D}" type="pres">
      <dgm:prSet presAssocID="{5351CC35-E8D3-46BD-891E-6D07BAE2B95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B40DAB7-C597-4F1C-8057-9DA48FA7EDAB}" type="pres">
      <dgm:prSet presAssocID="{3CC655A6-4941-4267-8517-C2AAF66C088B}" presName="node" presStyleLbl="node1" presStyleIdx="4" presStyleCnt="6" custScaleX="122153" custScaleY="108719" custRadScaleRad="106955" custRadScaleInc="6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6A3FF-24D9-4DF3-BF0E-C3848DC191E0}" type="pres">
      <dgm:prSet presAssocID="{A87E71BE-28E2-43ED-9830-F33466EAC03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899ED966-ADEB-4861-86C2-C0C5966F2CAF}" type="pres">
      <dgm:prSet presAssocID="{A87E71BE-28E2-43ED-9830-F33466EAC03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ED8DE1C7-40A7-4C64-A45D-2FB5CA2C9B24}" type="pres">
      <dgm:prSet presAssocID="{1CEC07DB-7058-4AFB-9289-179CF0A2146E}" presName="node" presStyleLbl="node1" presStyleIdx="5" presStyleCnt="6" custScaleX="121765" custScaleY="105455" custRadScaleRad="110718" custRadScaleInc="-9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2DA75-D352-4F9B-89E0-F9104280C7C9}" type="presOf" srcId="{4B215F4E-2B6C-4645-BA4B-D14C70096A34}" destId="{359DC789-9249-4E69-9D89-295BE5729640}" srcOrd="0" destOrd="0" presId="urn:microsoft.com/office/officeart/2005/8/layout/radial5"/>
    <dgm:cxn modelId="{2AA1987D-0372-4124-B8BE-FE4428F4AB4F}" type="presOf" srcId="{A87E71BE-28E2-43ED-9830-F33466EAC032}" destId="{899ED966-ADEB-4861-86C2-C0C5966F2CAF}" srcOrd="1" destOrd="0" presId="urn:microsoft.com/office/officeart/2005/8/layout/radial5"/>
    <dgm:cxn modelId="{8EB336B0-6683-4B33-BCBD-FD336D5A2554}" type="presOf" srcId="{5351CC35-E8D3-46BD-891E-6D07BAE2B953}" destId="{827BDAE2-3F30-4060-8389-E24310076D1D}" srcOrd="1" destOrd="0" presId="urn:microsoft.com/office/officeart/2005/8/layout/radial5"/>
    <dgm:cxn modelId="{F26475AD-157F-4A40-8897-0748285805BB}" type="presOf" srcId="{A548246D-841F-44BD-9025-48C44A97B4E3}" destId="{BE84BBF0-3ECE-46FE-BF3F-D1A592FE8079}" srcOrd="0" destOrd="0" presId="urn:microsoft.com/office/officeart/2005/8/layout/radial5"/>
    <dgm:cxn modelId="{43D9A9E7-72AD-4085-95BC-C33390057C09}" type="presOf" srcId="{1CEC07DB-7058-4AFB-9289-179CF0A2146E}" destId="{ED8DE1C7-40A7-4C64-A45D-2FB5CA2C9B24}" srcOrd="0" destOrd="0" presId="urn:microsoft.com/office/officeart/2005/8/layout/radial5"/>
    <dgm:cxn modelId="{9D23F7EB-FA54-48C8-936D-C002E02F1374}" type="presOf" srcId="{39751AFF-3D93-4934-AAF7-1A5617E0F668}" destId="{B41AADB0-E7EF-44E0-95F4-63A5D9F86A7D}" srcOrd="0" destOrd="0" presId="urn:microsoft.com/office/officeart/2005/8/layout/radial5"/>
    <dgm:cxn modelId="{ECF7628E-2FF9-41D5-BE01-09A7D13BD0D0}" srcId="{39751AFF-3D93-4934-AAF7-1A5617E0F668}" destId="{3B68CAA6-2AC2-4A5B-9BEA-9EBD1273DFBA}" srcOrd="2" destOrd="0" parTransId="{4C274C20-9D5B-4B98-B6D1-84A74B5A7B53}" sibTransId="{C9188E0B-7DD5-4B3E-B285-E6D7FE84CF95}"/>
    <dgm:cxn modelId="{BD5238F8-F991-43E6-871B-844B58E17F01}" type="presOf" srcId="{2AA61653-242C-4EAB-A190-B6803FFDFE4B}" destId="{C89A11E7-8928-4441-9C3B-9FDA6FA38692}" srcOrd="1" destOrd="0" presId="urn:microsoft.com/office/officeart/2005/8/layout/radial5"/>
    <dgm:cxn modelId="{A98823B7-EE74-4391-8C5A-E0E739D55B2B}" type="presOf" srcId="{4C274C20-9D5B-4B98-B6D1-84A74B5A7B53}" destId="{C1DB393A-27F1-475C-9204-132F57186523}" srcOrd="0" destOrd="0" presId="urn:microsoft.com/office/officeart/2005/8/layout/radial5"/>
    <dgm:cxn modelId="{58B552BF-9BA9-492A-A4D0-7DD6EC06D2E2}" type="presOf" srcId="{DC4EF553-0992-42E8-993B-0B1B35F37987}" destId="{68FF2614-E4EB-4B83-905F-C65CB0F221A0}" srcOrd="0" destOrd="0" presId="urn:microsoft.com/office/officeart/2005/8/layout/radial5"/>
    <dgm:cxn modelId="{012A94AA-6EEB-4E74-9841-7EA76BA9DAE5}" srcId="{39751AFF-3D93-4934-AAF7-1A5617E0F668}" destId="{1CEC07DB-7058-4AFB-9289-179CF0A2146E}" srcOrd="5" destOrd="0" parTransId="{A87E71BE-28E2-43ED-9830-F33466EAC032}" sibTransId="{783013A3-FF2B-40C6-BF2D-9A47AAAA9C22}"/>
    <dgm:cxn modelId="{BE723D83-6099-44E7-8EE5-0F92E8ACF101}" type="presOf" srcId="{3B68CAA6-2AC2-4A5B-9BEA-9EBD1273DFBA}" destId="{EF9DE06B-2A28-4418-A022-6697E728C55C}" srcOrd="0" destOrd="0" presId="urn:microsoft.com/office/officeart/2005/8/layout/radial5"/>
    <dgm:cxn modelId="{4DE1FB88-DD55-40F3-A7EF-AE9D85979806}" type="presOf" srcId="{47F213D9-A757-4E19-8F3D-4A7F4EE1DC15}" destId="{E4D0A9D7-3E80-4EA0-9737-2243A3C2970F}" srcOrd="0" destOrd="0" presId="urn:microsoft.com/office/officeart/2005/8/layout/radial5"/>
    <dgm:cxn modelId="{4508A254-A715-474F-835F-5A7C6113BFEF}" srcId="{39751AFF-3D93-4934-AAF7-1A5617E0F668}" destId="{25BF858C-AFE2-42D3-BACA-E2E23AC582B3}" srcOrd="0" destOrd="0" parTransId="{A548246D-841F-44BD-9025-48C44A97B4E3}" sibTransId="{5AC3A211-BCB7-405D-86B0-6D19E76AC53E}"/>
    <dgm:cxn modelId="{83005327-4D19-4761-A059-57FFB095DA9B}" type="presOf" srcId="{2AA61653-242C-4EAB-A190-B6803FFDFE4B}" destId="{4BFA9D11-A024-4F07-9592-C4E247A2C7DB}" srcOrd="0" destOrd="0" presId="urn:microsoft.com/office/officeart/2005/8/layout/radial5"/>
    <dgm:cxn modelId="{B660245E-BDB4-46EC-B8E8-BF6DD82BA833}" type="presOf" srcId="{5351CC35-E8D3-46BD-891E-6D07BAE2B953}" destId="{AC327EB9-0E4B-4C82-95EC-9AA8CCA798AF}" srcOrd="0" destOrd="0" presId="urn:microsoft.com/office/officeart/2005/8/layout/radial5"/>
    <dgm:cxn modelId="{36383E36-9B68-4547-9C5E-07DED33E16A1}" type="presOf" srcId="{4C274C20-9D5B-4B98-B6D1-84A74B5A7B53}" destId="{11D1AEB5-8D35-423D-9169-A37FFBA8057F}" srcOrd="1" destOrd="0" presId="urn:microsoft.com/office/officeart/2005/8/layout/radial5"/>
    <dgm:cxn modelId="{BE3BFF1C-D1C7-4F02-AB8C-C1B99EB91EDF}" srcId="{39751AFF-3D93-4934-AAF7-1A5617E0F668}" destId="{2BF15D92-E099-4090-8308-838DC2300406}" srcOrd="3" destOrd="0" parTransId="{47F213D9-A757-4E19-8F3D-4A7F4EE1DC15}" sibTransId="{E128D3AB-0302-4B5E-8B9F-C7D1024C21F9}"/>
    <dgm:cxn modelId="{5EDB94EA-9877-4BD9-8016-D5A9222B7E2E}" srcId="{39751AFF-3D93-4934-AAF7-1A5617E0F668}" destId="{3CC655A6-4941-4267-8517-C2AAF66C088B}" srcOrd="4" destOrd="0" parTransId="{5351CC35-E8D3-46BD-891E-6D07BAE2B953}" sibTransId="{A0906490-3778-4DA7-8ACE-CD4DEE098348}"/>
    <dgm:cxn modelId="{029CD4B0-964E-4405-8AF7-194D3E6074DB}" srcId="{4B215F4E-2B6C-4645-BA4B-D14C70096A34}" destId="{39751AFF-3D93-4934-AAF7-1A5617E0F668}" srcOrd="0" destOrd="0" parTransId="{DC50D7CD-FDEB-4FF5-8EDB-574863E53FDC}" sibTransId="{74C4FF91-19EE-482B-BE11-2EF63A65113E}"/>
    <dgm:cxn modelId="{3A3F33AB-3996-410E-BEF3-6A204537EEBB}" srcId="{39751AFF-3D93-4934-AAF7-1A5617E0F668}" destId="{DC4EF553-0992-42E8-993B-0B1B35F37987}" srcOrd="1" destOrd="0" parTransId="{2AA61653-242C-4EAB-A190-B6803FFDFE4B}" sibTransId="{DF9CD594-2FDD-495B-8EAB-5B9947654BB5}"/>
    <dgm:cxn modelId="{F4CDAB82-4D9A-4FD6-89DF-AACC69DFDD05}" type="presOf" srcId="{3CC655A6-4941-4267-8517-C2AAF66C088B}" destId="{CB40DAB7-C597-4F1C-8057-9DA48FA7EDAB}" srcOrd="0" destOrd="0" presId="urn:microsoft.com/office/officeart/2005/8/layout/radial5"/>
    <dgm:cxn modelId="{9A687612-CA90-4C79-9C77-CE972F193E4C}" type="presOf" srcId="{A87E71BE-28E2-43ED-9830-F33466EAC032}" destId="{B0F6A3FF-24D9-4DF3-BF0E-C3848DC191E0}" srcOrd="0" destOrd="0" presId="urn:microsoft.com/office/officeart/2005/8/layout/radial5"/>
    <dgm:cxn modelId="{BD58AEEF-92C6-4528-831E-0C0B9627B9C6}" type="presOf" srcId="{47F213D9-A757-4E19-8F3D-4A7F4EE1DC15}" destId="{3639AE7A-DBAF-46D1-9843-258DAC931DF3}" srcOrd="1" destOrd="0" presId="urn:microsoft.com/office/officeart/2005/8/layout/radial5"/>
    <dgm:cxn modelId="{C1D388DC-DA0C-41C4-8F15-2200E27D4D92}" type="presOf" srcId="{25BF858C-AFE2-42D3-BACA-E2E23AC582B3}" destId="{9254429A-0825-4D86-817D-2CC91F72AD5C}" srcOrd="0" destOrd="0" presId="urn:microsoft.com/office/officeart/2005/8/layout/radial5"/>
    <dgm:cxn modelId="{F88677E9-C768-4C59-8F8E-B7ECF0E70751}" type="presOf" srcId="{A548246D-841F-44BD-9025-48C44A97B4E3}" destId="{0E1BB4FB-2D38-4F08-957C-CF6903668A45}" srcOrd="1" destOrd="0" presId="urn:microsoft.com/office/officeart/2005/8/layout/radial5"/>
    <dgm:cxn modelId="{E0471C83-709D-495E-89B2-4C2F1C6838D7}" type="presOf" srcId="{2BF15D92-E099-4090-8308-838DC2300406}" destId="{893C244A-61EB-4A6D-B7A7-B5258782D179}" srcOrd="0" destOrd="0" presId="urn:microsoft.com/office/officeart/2005/8/layout/radial5"/>
    <dgm:cxn modelId="{C17FAC25-4273-4432-8D4D-1B931A768D81}" type="presParOf" srcId="{359DC789-9249-4E69-9D89-295BE5729640}" destId="{B41AADB0-E7EF-44E0-95F4-63A5D9F86A7D}" srcOrd="0" destOrd="0" presId="urn:microsoft.com/office/officeart/2005/8/layout/radial5"/>
    <dgm:cxn modelId="{DC670CF2-E1E8-44E5-AD03-04E29B0436E8}" type="presParOf" srcId="{359DC789-9249-4E69-9D89-295BE5729640}" destId="{BE84BBF0-3ECE-46FE-BF3F-D1A592FE8079}" srcOrd="1" destOrd="0" presId="urn:microsoft.com/office/officeart/2005/8/layout/radial5"/>
    <dgm:cxn modelId="{E5581746-AF0C-4B3C-809E-0E6D9B77F070}" type="presParOf" srcId="{BE84BBF0-3ECE-46FE-BF3F-D1A592FE8079}" destId="{0E1BB4FB-2D38-4F08-957C-CF6903668A45}" srcOrd="0" destOrd="0" presId="urn:microsoft.com/office/officeart/2005/8/layout/radial5"/>
    <dgm:cxn modelId="{4980B597-8412-449A-9197-47489B97C6EE}" type="presParOf" srcId="{359DC789-9249-4E69-9D89-295BE5729640}" destId="{9254429A-0825-4D86-817D-2CC91F72AD5C}" srcOrd="2" destOrd="0" presId="urn:microsoft.com/office/officeart/2005/8/layout/radial5"/>
    <dgm:cxn modelId="{5F96B012-E900-4B2D-A7DA-3E956D2B2FDA}" type="presParOf" srcId="{359DC789-9249-4E69-9D89-295BE5729640}" destId="{4BFA9D11-A024-4F07-9592-C4E247A2C7DB}" srcOrd="3" destOrd="0" presId="urn:microsoft.com/office/officeart/2005/8/layout/radial5"/>
    <dgm:cxn modelId="{01353E28-54EC-4249-B279-05FCED76398D}" type="presParOf" srcId="{4BFA9D11-A024-4F07-9592-C4E247A2C7DB}" destId="{C89A11E7-8928-4441-9C3B-9FDA6FA38692}" srcOrd="0" destOrd="0" presId="urn:microsoft.com/office/officeart/2005/8/layout/radial5"/>
    <dgm:cxn modelId="{B7944771-7FCC-447E-8BBB-34A0B2337351}" type="presParOf" srcId="{359DC789-9249-4E69-9D89-295BE5729640}" destId="{68FF2614-E4EB-4B83-905F-C65CB0F221A0}" srcOrd="4" destOrd="0" presId="urn:microsoft.com/office/officeart/2005/8/layout/radial5"/>
    <dgm:cxn modelId="{1A4B3E0A-D1BF-4A7B-A9DB-DF11EA571126}" type="presParOf" srcId="{359DC789-9249-4E69-9D89-295BE5729640}" destId="{C1DB393A-27F1-475C-9204-132F57186523}" srcOrd="5" destOrd="0" presId="urn:microsoft.com/office/officeart/2005/8/layout/radial5"/>
    <dgm:cxn modelId="{4805BBE1-6568-4A4C-A9BF-425D55065BFB}" type="presParOf" srcId="{C1DB393A-27F1-475C-9204-132F57186523}" destId="{11D1AEB5-8D35-423D-9169-A37FFBA8057F}" srcOrd="0" destOrd="0" presId="urn:microsoft.com/office/officeart/2005/8/layout/radial5"/>
    <dgm:cxn modelId="{AF1E6B71-E1BA-4CF7-A234-62C287666743}" type="presParOf" srcId="{359DC789-9249-4E69-9D89-295BE5729640}" destId="{EF9DE06B-2A28-4418-A022-6697E728C55C}" srcOrd="6" destOrd="0" presId="urn:microsoft.com/office/officeart/2005/8/layout/radial5"/>
    <dgm:cxn modelId="{CA5BDDC4-0CEB-4001-A6E2-A6C25BFF62A9}" type="presParOf" srcId="{359DC789-9249-4E69-9D89-295BE5729640}" destId="{E4D0A9D7-3E80-4EA0-9737-2243A3C2970F}" srcOrd="7" destOrd="0" presId="urn:microsoft.com/office/officeart/2005/8/layout/radial5"/>
    <dgm:cxn modelId="{21B81CB0-8EE4-40A3-B0DC-45CA92D79D00}" type="presParOf" srcId="{E4D0A9D7-3E80-4EA0-9737-2243A3C2970F}" destId="{3639AE7A-DBAF-46D1-9843-258DAC931DF3}" srcOrd="0" destOrd="0" presId="urn:microsoft.com/office/officeart/2005/8/layout/radial5"/>
    <dgm:cxn modelId="{744FB966-CC54-489B-80B7-94D47B7BC192}" type="presParOf" srcId="{359DC789-9249-4E69-9D89-295BE5729640}" destId="{893C244A-61EB-4A6D-B7A7-B5258782D179}" srcOrd="8" destOrd="0" presId="urn:microsoft.com/office/officeart/2005/8/layout/radial5"/>
    <dgm:cxn modelId="{F03CFE40-E55F-40B7-A8BC-5391017906CF}" type="presParOf" srcId="{359DC789-9249-4E69-9D89-295BE5729640}" destId="{AC327EB9-0E4B-4C82-95EC-9AA8CCA798AF}" srcOrd="9" destOrd="0" presId="urn:microsoft.com/office/officeart/2005/8/layout/radial5"/>
    <dgm:cxn modelId="{F9AA19DC-8749-4434-AAA5-4AF971E9ECD4}" type="presParOf" srcId="{AC327EB9-0E4B-4C82-95EC-9AA8CCA798AF}" destId="{827BDAE2-3F30-4060-8389-E24310076D1D}" srcOrd="0" destOrd="0" presId="urn:microsoft.com/office/officeart/2005/8/layout/radial5"/>
    <dgm:cxn modelId="{E75A9814-A4E6-4798-B783-57E957A3A1BB}" type="presParOf" srcId="{359DC789-9249-4E69-9D89-295BE5729640}" destId="{CB40DAB7-C597-4F1C-8057-9DA48FA7EDAB}" srcOrd="10" destOrd="0" presId="urn:microsoft.com/office/officeart/2005/8/layout/radial5"/>
    <dgm:cxn modelId="{34101A22-6551-47F0-BBDE-474E909103CB}" type="presParOf" srcId="{359DC789-9249-4E69-9D89-295BE5729640}" destId="{B0F6A3FF-24D9-4DF3-BF0E-C3848DC191E0}" srcOrd="11" destOrd="0" presId="urn:microsoft.com/office/officeart/2005/8/layout/radial5"/>
    <dgm:cxn modelId="{797A0A4C-60C0-4AF4-8A03-CCC77385D0B6}" type="presParOf" srcId="{B0F6A3FF-24D9-4DF3-BF0E-C3848DC191E0}" destId="{899ED966-ADEB-4861-86C2-C0C5966F2CAF}" srcOrd="0" destOrd="0" presId="urn:microsoft.com/office/officeart/2005/8/layout/radial5"/>
    <dgm:cxn modelId="{FA4A0C42-0A25-4130-B533-8294AE792157}" type="presParOf" srcId="{359DC789-9249-4E69-9D89-295BE5729640}" destId="{ED8DE1C7-40A7-4C64-A45D-2FB5CA2C9B2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F563A7-AE44-4157-988C-6DE75A869A58}" type="doc">
      <dgm:prSet loTypeId="urn:microsoft.com/office/officeart/2005/8/layout/process2" loCatId="process" qsTypeId="urn:microsoft.com/office/officeart/2005/8/quickstyle/simple1#8" qsCatId="simple" csTypeId="urn:microsoft.com/office/officeart/2005/8/colors/accent0_1" csCatId="mainScheme" phldr="1"/>
      <dgm:spPr/>
    </dgm:pt>
    <dgm:pt modelId="{9A00FEAA-F21D-4561-A940-CC276380F043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Fitting in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A6BC7F-C7A4-45AC-B49D-8F56F005D50B}" type="parTrans" cxnId="{D6991CA5-EDAF-4AE7-B16E-A1899E9CF00F}">
      <dgm:prSet/>
      <dgm:spPr/>
      <dgm:t>
        <a:bodyPr/>
        <a:lstStyle/>
        <a:p>
          <a:endParaRPr lang="en-US"/>
        </a:p>
      </dgm:t>
    </dgm:pt>
    <dgm:pt modelId="{3AA29120-19DF-40FE-AAD2-E459FBAB0F43}" type="sibTrans" cxnId="{D6991CA5-EDAF-4AE7-B16E-A1899E9CF00F}">
      <dgm:prSet/>
      <dgm:spPr/>
      <dgm:t>
        <a:bodyPr/>
        <a:lstStyle/>
        <a:p>
          <a:endParaRPr lang="en-US"/>
        </a:p>
      </dgm:t>
    </dgm:pt>
    <dgm:pt modelId="{8B9ED18E-EC24-41E3-8754-28A46DA4D43F}" type="pres">
      <dgm:prSet presAssocID="{F3F563A7-AE44-4157-988C-6DE75A869A58}" presName="linearFlow" presStyleCnt="0">
        <dgm:presLayoutVars>
          <dgm:resizeHandles val="exact"/>
        </dgm:presLayoutVars>
      </dgm:prSet>
      <dgm:spPr/>
    </dgm:pt>
    <dgm:pt modelId="{B702F9EE-6F22-4685-879F-55AE733F79B6}" type="pres">
      <dgm:prSet presAssocID="{9A00FEAA-F21D-4561-A940-CC276380F04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106D6-A0FE-420F-90DE-20EEA5D56FAE}" type="presOf" srcId="{9A00FEAA-F21D-4561-A940-CC276380F043}" destId="{B702F9EE-6F22-4685-879F-55AE733F79B6}" srcOrd="0" destOrd="0" presId="urn:microsoft.com/office/officeart/2005/8/layout/process2"/>
    <dgm:cxn modelId="{D6991CA5-EDAF-4AE7-B16E-A1899E9CF00F}" srcId="{F3F563A7-AE44-4157-988C-6DE75A869A58}" destId="{9A00FEAA-F21D-4561-A940-CC276380F043}" srcOrd="0" destOrd="0" parTransId="{9AA6BC7F-C7A4-45AC-B49D-8F56F005D50B}" sibTransId="{3AA29120-19DF-40FE-AAD2-E459FBAB0F43}"/>
    <dgm:cxn modelId="{1E717AAC-C814-42CC-8162-F648096B0916}" type="presOf" srcId="{F3F563A7-AE44-4157-988C-6DE75A869A58}" destId="{8B9ED18E-EC24-41E3-8754-28A46DA4D43F}" srcOrd="0" destOrd="0" presId="urn:microsoft.com/office/officeart/2005/8/layout/process2"/>
    <dgm:cxn modelId="{C45B5F13-E1EE-41AD-AB04-D875CFB5F768}" type="presParOf" srcId="{8B9ED18E-EC24-41E3-8754-28A46DA4D43F}" destId="{B702F9EE-6F22-4685-879F-55AE733F79B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E1BAD6-BD02-420E-9C0E-1D65E3A228A6}" type="doc">
      <dgm:prSet loTypeId="urn:microsoft.com/office/officeart/2005/8/layout/process1" loCatId="process" qsTypeId="urn:microsoft.com/office/officeart/2005/8/quickstyle/simple1#9" qsCatId="simple" csTypeId="urn:microsoft.com/office/officeart/2005/8/colors/accent0_1" csCatId="mainScheme" phldr="1"/>
      <dgm:spPr/>
    </dgm:pt>
    <dgm:pt modelId="{32DB6889-7982-49CB-B2A6-C091B851C5D7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1. Structured interview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4153852-27D0-48AB-B5C1-89725C25B42B}" type="parTrans" cxnId="{D2D676D6-016B-412E-810F-5368D91A903A}">
      <dgm:prSet/>
      <dgm:spPr/>
      <dgm:t>
        <a:bodyPr/>
        <a:lstStyle/>
        <a:p>
          <a:endParaRPr lang="en-US"/>
        </a:p>
      </dgm:t>
    </dgm:pt>
    <dgm:pt modelId="{9E1D5933-F336-47E2-B700-10FAA0DB4CDD}" type="sibTrans" cxnId="{D2D676D6-016B-412E-810F-5368D91A903A}">
      <dgm:prSet/>
      <dgm:spPr/>
      <dgm:t>
        <a:bodyPr/>
        <a:lstStyle/>
        <a:p>
          <a:endParaRPr lang="en-US"/>
        </a:p>
      </dgm:t>
    </dgm:pt>
    <dgm:pt modelId="{A66E616A-CB82-4C64-94F9-A21872FECD67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</a:p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Start-up session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5A68B3-19F4-445F-9992-1EDDE8B1F7FA}" type="parTrans" cxnId="{F6AD9F9F-439C-4406-AC96-B95BA8C15AAB}">
      <dgm:prSet/>
      <dgm:spPr/>
      <dgm:t>
        <a:bodyPr/>
        <a:lstStyle/>
        <a:p>
          <a:endParaRPr lang="en-US"/>
        </a:p>
      </dgm:t>
    </dgm:pt>
    <dgm:pt modelId="{80A474BA-07B2-4500-A69E-433C5B49A07F}" type="sibTrans" cxnId="{F6AD9F9F-439C-4406-AC96-B95BA8C15AAB}">
      <dgm:prSet/>
      <dgm:spPr/>
      <dgm:t>
        <a:bodyPr/>
        <a:lstStyle/>
        <a:p>
          <a:endParaRPr lang="en-US"/>
        </a:p>
      </dgm:t>
    </dgm:pt>
    <dgm:pt modelId="{E317CD18-E696-40E6-9D13-7CACCDC66C52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3. </a:t>
          </a:r>
        </a:p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25 training sessions, weekly coach calls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F6ACF2F-CF15-4A5E-B7D2-B60F4CB0439D}" type="parTrans" cxnId="{087E6116-E856-4360-A3EF-068E8745DE3D}">
      <dgm:prSet/>
      <dgm:spPr/>
      <dgm:t>
        <a:bodyPr/>
        <a:lstStyle/>
        <a:p>
          <a:endParaRPr lang="en-US"/>
        </a:p>
      </dgm:t>
    </dgm:pt>
    <dgm:pt modelId="{C96D0A83-7C01-40DC-8866-46F26464254F}" type="sibTrans" cxnId="{087E6116-E856-4360-A3EF-068E8745DE3D}">
      <dgm:prSet/>
      <dgm:spPr/>
      <dgm:t>
        <a:bodyPr/>
        <a:lstStyle/>
        <a:p>
          <a:endParaRPr lang="en-US"/>
        </a:p>
      </dgm:t>
    </dgm:pt>
    <dgm:pt modelId="{E4ACB935-F12E-4D69-9EB5-D30DC9AF4ACB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4. </a:t>
          </a:r>
        </a:p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Wrap-up session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866F544-EDD1-49C3-9042-B63B16437EF5}" type="parTrans" cxnId="{B4839623-4652-4F33-A7BB-9FA18C9CC4E4}">
      <dgm:prSet/>
      <dgm:spPr/>
      <dgm:t>
        <a:bodyPr/>
        <a:lstStyle/>
        <a:p>
          <a:endParaRPr lang="en-US"/>
        </a:p>
      </dgm:t>
    </dgm:pt>
    <dgm:pt modelId="{301F9209-7593-4FE2-9E97-1C261A8E3A10}" type="sibTrans" cxnId="{B4839623-4652-4F33-A7BB-9FA18C9CC4E4}">
      <dgm:prSet/>
      <dgm:spPr/>
      <dgm:t>
        <a:bodyPr/>
        <a:lstStyle/>
        <a:p>
          <a:endParaRPr lang="en-US"/>
        </a:p>
      </dgm:t>
    </dgm:pt>
    <dgm:pt modelId="{3A2C3C6A-E35C-47CC-8E49-07BDE0F15659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5. Extension training (optional)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02A00B6-11E9-4677-AA74-A55E3C30DCCD}" type="parTrans" cxnId="{0D1EEFDB-FF6E-4221-A6B3-DF5F1A7174C1}">
      <dgm:prSet/>
      <dgm:spPr/>
      <dgm:t>
        <a:bodyPr/>
        <a:lstStyle/>
        <a:p>
          <a:endParaRPr lang="en-US"/>
        </a:p>
      </dgm:t>
    </dgm:pt>
    <dgm:pt modelId="{0A0D94AE-5F20-4A0B-8AEB-1C5A62B8B7D4}" type="sibTrans" cxnId="{0D1EEFDB-FF6E-4221-A6B3-DF5F1A7174C1}">
      <dgm:prSet/>
      <dgm:spPr/>
      <dgm:t>
        <a:bodyPr/>
        <a:lstStyle/>
        <a:p>
          <a:endParaRPr lang="en-US"/>
        </a:p>
      </dgm:t>
    </dgm:pt>
    <dgm:pt modelId="{5EF984A0-C02B-49E1-80B8-6C9A70C678DD}" type="pres">
      <dgm:prSet presAssocID="{0CE1BAD6-BD02-420E-9C0E-1D65E3A228A6}" presName="Name0" presStyleCnt="0">
        <dgm:presLayoutVars>
          <dgm:dir/>
          <dgm:resizeHandles val="exact"/>
        </dgm:presLayoutVars>
      </dgm:prSet>
      <dgm:spPr/>
    </dgm:pt>
    <dgm:pt modelId="{D5F0061C-0F0E-40C9-A139-82802F639921}" type="pres">
      <dgm:prSet presAssocID="{32DB6889-7982-49CB-B2A6-C091B851C5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F0EC0-66BA-4FE6-9CA2-C48F920D4F80}" type="pres">
      <dgm:prSet presAssocID="{9E1D5933-F336-47E2-B700-10FAA0DB4CD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160DD7-D824-4625-927F-AF127389418A}" type="pres">
      <dgm:prSet presAssocID="{9E1D5933-F336-47E2-B700-10FAA0DB4CD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796A3A8-4135-4C90-AB3D-C774538C6960}" type="pres">
      <dgm:prSet presAssocID="{A66E616A-CB82-4C64-94F9-A21872FECD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EEA7D-A8B1-4604-88BB-82F49609828E}" type="pres">
      <dgm:prSet presAssocID="{80A474BA-07B2-4500-A69E-433C5B49A07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24D98C5-BE87-4523-9B19-BE4AAF24AA85}" type="pres">
      <dgm:prSet presAssocID="{80A474BA-07B2-4500-A69E-433C5B49A07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FACBC81-76C7-4E44-B11D-E78D905EA7A4}" type="pres">
      <dgm:prSet presAssocID="{E317CD18-E696-40E6-9D13-7CACCDC66C52}" presName="node" presStyleLbl="node1" presStyleIdx="2" presStyleCnt="5" custScaleX="149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CFAD8-3315-4BBF-A9E5-3DF719F97522}" type="pres">
      <dgm:prSet presAssocID="{C96D0A83-7C01-40DC-8866-46F2646425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E88A658-463A-4B15-BB76-63C86F597C61}" type="pres">
      <dgm:prSet presAssocID="{C96D0A83-7C01-40DC-8866-46F26464254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D8951A7-0C32-4929-96DA-421E0193A034}" type="pres">
      <dgm:prSet presAssocID="{E4ACB935-F12E-4D69-9EB5-D30DC9AF4A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97DA9-A053-42B5-BFB3-ED802F5D78FD}" type="pres">
      <dgm:prSet presAssocID="{301F9209-7593-4FE2-9E97-1C261A8E3A1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14E9B4B-8ABD-41C0-8654-124F15979155}" type="pres">
      <dgm:prSet presAssocID="{301F9209-7593-4FE2-9E97-1C261A8E3A1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530AB73-9B5F-4CFA-9BD9-DFCB2803C2AD}" type="pres">
      <dgm:prSet presAssocID="{3A2C3C6A-E35C-47CC-8E49-07BDE0F156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FD6A35-F3F7-44A0-B8BB-99F97D1C895A}" type="presOf" srcId="{80A474BA-07B2-4500-A69E-433C5B49A07F}" destId="{90EEEA7D-A8B1-4604-88BB-82F49609828E}" srcOrd="0" destOrd="0" presId="urn:microsoft.com/office/officeart/2005/8/layout/process1"/>
    <dgm:cxn modelId="{DAD5DAB2-0361-49DE-B2FC-7D07D31BA7DD}" type="presOf" srcId="{C96D0A83-7C01-40DC-8866-46F26464254F}" destId="{124CFAD8-3315-4BBF-A9E5-3DF719F97522}" srcOrd="0" destOrd="0" presId="urn:microsoft.com/office/officeart/2005/8/layout/process1"/>
    <dgm:cxn modelId="{F7DBB701-460D-45C3-A80E-30CFC7991542}" type="presOf" srcId="{3A2C3C6A-E35C-47CC-8E49-07BDE0F15659}" destId="{A530AB73-9B5F-4CFA-9BD9-DFCB2803C2AD}" srcOrd="0" destOrd="0" presId="urn:microsoft.com/office/officeart/2005/8/layout/process1"/>
    <dgm:cxn modelId="{B4839623-4652-4F33-A7BB-9FA18C9CC4E4}" srcId="{0CE1BAD6-BD02-420E-9C0E-1D65E3A228A6}" destId="{E4ACB935-F12E-4D69-9EB5-D30DC9AF4ACB}" srcOrd="3" destOrd="0" parTransId="{7866F544-EDD1-49C3-9042-B63B16437EF5}" sibTransId="{301F9209-7593-4FE2-9E97-1C261A8E3A10}"/>
    <dgm:cxn modelId="{7CDCB24C-E4C0-4FD0-AD1C-19FE7713DEE2}" type="presOf" srcId="{32DB6889-7982-49CB-B2A6-C091B851C5D7}" destId="{D5F0061C-0F0E-40C9-A139-82802F639921}" srcOrd="0" destOrd="0" presId="urn:microsoft.com/office/officeart/2005/8/layout/process1"/>
    <dgm:cxn modelId="{50BE76F0-470E-4C37-B6B1-B56A829AF919}" type="presOf" srcId="{A66E616A-CB82-4C64-94F9-A21872FECD67}" destId="{0796A3A8-4135-4C90-AB3D-C774538C6960}" srcOrd="0" destOrd="0" presId="urn:microsoft.com/office/officeart/2005/8/layout/process1"/>
    <dgm:cxn modelId="{0FAF5F3F-846C-4C08-956E-17E363631D51}" type="presOf" srcId="{301F9209-7593-4FE2-9E97-1C261A8E3A10}" destId="{A14E9B4B-8ABD-41C0-8654-124F15979155}" srcOrd="1" destOrd="0" presId="urn:microsoft.com/office/officeart/2005/8/layout/process1"/>
    <dgm:cxn modelId="{24FE6412-0546-46EF-AA3B-A0893E5002D7}" type="presOf" srcId="{C96D0A83-7C01-40DC-8866-46F26464254F}" destId="{3E88A658-463A-4B15-BB76-63C86F597C61}" srcOrd="1" destOrd="0" presId="urn:microsoft.com/office/officeart/2005/8/layout/process1"/>
    <dgm:cxn modelId="{589D021B-AFD7-471E-BCAD-E516863745A0}" type="presOf" srcId="{301F9209-7593-4FE2-9E97-1C261A8E3A10}" destId="{7CE97DA9-A053-42B5-BFB3-ED802F5D78FD}" srcOrd="0" destOrd="0" presId="urn:microsoft.com/office/officeart/2005/8/layout/process1"/>
    <dgm:cxn modelId="{2727F609-FE2E-4D87-9D2A-157A447CC5E8}" type="presOf" srcId="{9E1D5933-F336-47E2-B700-10FAA0DB4CDD}" destId="{44160DD7-D824-4625-927F-AF127389418A}" srcOrd="1" destOrd="0" presId="urn:microsoft.com/office/officeart/2005/8/layout/process1"/>
    <dgm:cxn modelId="{F6AD9F9F-439C-4406-AC96-B95BA8C15AAB}" srcId="{0CE1BAD6-BD02-420E-9C0E-1D65E3A228A6}" destId="{A66E616A-CB82-4C64-94F9-A21872FECD67}" srcOrd="1" destOrd="0" parTransId="{495A68B3-19F4-445F-9992-1EDDE8B1F7FA}" sibTransId="{80A474BA-07B2-4500-A69E-433C5B49A07F}"/>
    <dgm:cxn modelId="{087E6116-E856-4360-A3EF-068E8745DE3D}" srcId="{0CE1BAD6-BD02-420E-9C0E-1D65E3A228A6}" destId="{E317CD18-E696-40E6-9D13-7CACCDC66C52}" srcOrd="2" destOrd="0" parTransId="{FF6ACF2F-CF15-4A5E-B7D2-B60F4CB0439D}" sibTransId="{C96D0A83-7C01-40DC-8866-46F26464254F}"/>
    <dgm:cxn modelId="{62004358-6C61-4762-95A3-58869355CEA9}" type="presOf" srcId="{80A474BA-07B2-4500-A69E-433C5B49A07F}" destId="{E24D98C5-BE87-4523-9B19-BE4AAF24AA85}" srcOrd="1" destOrd="0" presId="urn:microsoft.com/office/officeart/2005/8/layout/process1"/>
    <dgm:cxn modelId="{64877A6E-6CD8-4EBE-9E73-436AE0852CD3}" type="presOf" srcId="{9E1D5933-F336-47E2-B700-10FAA0DB4CDD}" destId="{CF7F0EC0-66BA-4FE6-9CA2-C48F920D4F80}" srcOrd="0" destOrd="0" presId="urn:microsoft.com/office/officeart/2005/8/layout/process1"/>
    <dgm:cxn modelId="{BEDC09F1-0F8C-42E0-B37A-4AF500027E53}" type="presOf" srcId="{0CE1BAD6-BD02-420E-9C0E-1D65E3A228A6}" destId="{5EF984A0-C02B-49E1-80B8-6C9A70C678DD}" srcOrd="0" destOrd="0" presId="urn:microsoft.com/office/officeart/2005/8/layout/process1"/>
    <dgm:cxn modelId="{B2F4C79A-152D-4E92-880D-A63D7085726C}" type="presOf" srcId="{E317CD18-E696-40E6-9D13-7CACCDC66C52}" destId="{1FACBC81-76C7-4E44-B11D-E78D905EA7A4}" srcOrd="0" destOrd="0" presId="urn:microsoft.com/office/officeart/2005/8/layout/process1"/>
    <dgm:cxn modelId="{0D1EEFDB-FF6E-4221-A6B3-DF5F1A7174C1}" srcId="{0CE1BAD6-BD02-420E-9C0E-1D65E3A228A6}" destId="{3A2C3C6A-E35C-47CC-8E49-07BDE0F15659}" srcOrd="4" destOrd="0" parTransId="{C02A00B6-11E9-4677-AA74-A55E3C30DCCD}" sibTransId="{0A0D94AE-5F20-4A0B-8AEB-1C5A62B8B7D4}"/>
    <dgm:cxn modelId="{D2D676D6-016B-412E-810F-5368D91A903A}" srcId="{0CE1BAD6-BD02-420E-9C0E-1D65E3A228A6}" destId="{32DB6889-7982-49CB-B2A6-C091B851C5D7}" srcOrd="0" destOrd="0" parTransId="{F4153852-27D0-48AB-B5C1-89725C25B42B}" sibTransId="{9E1D5933-F336-47E2-B700-10FAA0DB4CDD}"/>
    <dgm:cxn modelId="{C694C96E-3F18-48E8-BDB2-FA54B442F5BB}" type="presOf" srcId="{E4ACB935-F12E-4D69-9EB5-D30DC9AF4ACB}" destId="{7D8951A7-0C32-4929-96DA-421E0193A034}" srcOrd="0" destOrd="0" presId="urn:microsoft.com/office/officeart/2005/8/layout/process1"/>
    <dgm:cxn modelId="{109EEE7A-8FEB-460A-8C59-4B6708870CD4}" type="presParOf" srcId="{5EF984A0-C02B-49E1-80B8-6C9A70C678DD}" destId="{D5F0061C-0F0E-40C9-A139-82802F639921}" srcOrd="0" destOrd="0" presId="urn:microsoft.com/office/officeart/2005/8/layout/process1"/>
    <dgm:cxn modelId="{A24CA31E-33F4-4330-9DE5-553A91582EEC}" type="presParOf" srcId="{5EF984A0-C02B-49E1-80B8-6C9A70C678DD}" destId="{CF7F0EC0-66BA-4FE6-9CA2-C48F920D4F80}" srcOrd="1" destOrd="0" presId="urn:microsoft.com/office/officeart/2005/8/layout/process1"/>
    <dgm:cxn modelId="{7404B69F-28D8-40FF-AC2A-92FBA0F2F768}" type="presParOf" srcId="{CF7F0EC0-66BA-4FE6-9CA2-C48F920D4F80}" destId="{44160DD7-D824-4625-927F-AF127389418A}" srcOrd="0" destOrd="0" presId="urn:microsoft.com/office/officeart/2005/8/layout/process1"/>
    <dgm:cxn modelId="{516A1EDD-4EA5-4DAB-AC7D-476045B43BD3}" type="presParOf" srcId="{5EF984A0-C02B-49E1-80B8-6C9A70C678DD}" destId="{0796A3A8-4135-4C90-AB3D-C774538C6960}" srcOrd="2" destOrd="0" presId="urn:microsoft.com/office/officeart/2005/8/layout/process1"/>
    <dgm:cxn modelId="{64D41942-2B22-4FA4-AEFB-4A15A99E56BB}" type="presParOf" srcId="{5EF984A0-C02B-49E1-80B8-6C9A70C678DD}" destId="{90EEEA7D-A8B1-4604-88BB-82F49609828E}" srcOrd="3" destOrd="0" presId="urn:microsoft.com/office/officeart/2005/8/layout/process1"/>
    <dgm:cxn modelId="{FE97B4B7-5458-43B0-B850-81DC6D16DF73}" type="presParOf" srcId="{90EEEA7D-A8B1-4604-88BB-82F49609828E}" destId="{E24D98C5-BE87-4523-9B19-BE4AAF24AA85}" srcOrd="0" destOrd="0" presId="urn:microsoft.com/office/officeart/2005/8/layout/process1"/>
    <dgm:cxn modelId="{6A52BA97-B444-4985-B0DE-3318B5BB5A02}" type="presParOf" srcId="{5EF984A0-C02B-49E1-80B8-6C9A70C678DD}" destId="{1FACBC81-76C7-4E44-B11D-E78D905EA7A4}" srcOrd="4" destOrd="0" presId="urn:microsoft.com/office/officeart/2005/8/layout/process1"/>
    <dgm:cxn modelId="{69397186-6FEC-4AF8-8501-03C358AEA12B}" type="presParOf" srcId="{5EF984A0-C02B-49E1-80B8-6C9A70C678DD}" destId="{124CFAD8-3315-4BBF-A9E5-3DF719F97522}" srcOrd="5" destOrd="0" presId="urn:microsoft.com/office/officeart/2005/8/layout/process1"/>
    <dgm:cxn modelId="{51B3C9FB-A121-49C0-9FB6-65C8692905DF}" type="presParOf" srcId="{124CFAD8-3315-4BBF-A9E5-3DF719F97522}" destId="{3E88A658-463A-4B15-BB76-63C86F597C61}" srcOrd="0" destOrd="0" presId="urn:microsoft.com/office/officeart/2005/8/layout/process1"/>
    <dgm:cxn modelId="{979F36C1-9F4D-4735-90B2-31EC8F15CFD5}" type="presParOf" srcId="{5EF984A0-C02B-49E1-80B8-6C9A70C678DD}" destId="{7D8951A7-0C32-4929-96DA-421E0193A034}" srcOrd="6" destOrd="0" presId="urn:microsoft.com/office/officeart/2005/8/layout/process1"/>
    <dgm:cxn modelId="{77851A08-A73F-4A3C-B66B-91C7BF7F908F}" type="presParOf" srcId="{5EF984A0-C02B-49E1-80B8-6C9A70C678DD}" destId="{7CE97DA9-A053-42B5-BFB3-ED802F5D78FD}" srcOrd="7" destOrd="0" presId="urn:microsoft.com/office/officeart/2005/8/layout/process1"/>
    <dgm:cxn modelId="{0BD3F745-9AC1-4C0A-97B8-B7C838AF65E6}" type="presParOf" srcId="{7CE97DA9-A053-42B5-BFB3-ED802F5D78FD}" destId="{A14E9B4B-8ABD-41C0-8654-124F15979155}" srcOrd="0" destOrd="0" presId="urn:microsoft.com/office/officeart/2005/8/layout/process1"/>
    <dgm:cxn modelId="{0E3C944B-5910-4EB8-807B-4DE0EB2245FD}" type="presParOf" srcId="{5EF984A0-C02B-49E1-80B8-6C9A70C678DD}" destId="{A530AB73-9B5F-4CFA-9BD9-DFCB2803C2A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E1BAD6-BD02-420E-9C0E-1D65E3A228A6}" type="doc">
      <dgm:prSet loTypeId="urn:microsoft.com/office/officeart/2005/8/layout/process1" loCatId="process" qsTypeId="urn:microsoft.com/office/officeart/2005/8/quickstyle/simple1#10" qsCatId="simple" csTypeId="urn:microsoft.com/office/officeart/2005/8/colors/accent0_1" csCatId="mainScheme" phldr="1"/>
      <dgm:spPr/>
    </dgm:pt>
    <dgm:pt modelId="{32DB6889-7982-49CB-B2A6-C091B851C5D7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1. Structured interview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4153852-27D0-48AB-B5C1-89725C25B42B}" type="parTrans" cxnId="{D2D676D6-016B-412E-810F-5368D91A903A}">
      <dgm:prSet/>
      <dgm:spPr/>
      <dgm:t>
        <a:bodyPr/>
        <a:lstStyle/>
        <a:p>
          <a:endParaRPr lang="en-US"/>
        </a:p>
      </dgm:t>
    </dgm:pt>
    <dgm:pt modelId="{9E1D5933-F336-47E2-B700-10FAA0DB4CDD}" type="sibTrans" cxnId="{D2D676D6-016B-412E-810F-5368D91A903A}">
      <dgm:prSet/>
      <dgm:spPr/>
      <dgm:t>
        <a:bodyPr/>
        <a:lstStyle/>
        <a:p>
          <a:endParaRPr lang="en-US"/>
        </a:p>
      </dgm:t>
    </dgm:pt>
    <dgm:pt modelId="{A66E616A-CB82-4C64-94F9-A21872FECD67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</a:p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Start-up session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5A68B3-19F4-445F-9992-1EDDE8B1F7FA}" type="parTrans" cxnId="{F6AD9F9F-439C-4406-AC96-B95BA8C15AAB}">
      <dgm:prSet/>
      <dgm:spPr/>
      <dgm:t>
        <a:bodyPr/>
        <a:lstStyle/>
        <a:p>
          <a:endParaRPr lang="en-US"/>
        </a:p>
      </dgm:t>
    </dgm:pt>
    <dgm:pt modelId="{80A474BA-07B2-4500-A69E-433C5B49A07F}" type="sibTrans" cxnId="{F6AD9F9F-439C-4406-AC96-B95BA8C15AAB}">
      <dgm:prSet/>
      <dgm:spPr/>
      <dgm:t>
        <a:bodyPr/>
        <a:lstStyle/>
        <a:p>
          <a:endParaRPr lang="en-US"/>
        </a:p>
      </dgm:t>
    </dgm:pt>
    <dgm:pt modelId="{E317CD18-E696-40E6-9D13-7CACCDC66C52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3. </a:t>
          </a:r>
        </a:p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25 training sessions, weekly coach calls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F6ACF2F-CF15-4A5E-B7D2-B60F4CB0439D}" type="parTrans" cxnId="{087E6116-E856-4360-A3EF-068E8745DE3D}">
      <dgm:prSet/>
      <dgm:spPr/>
      <dgm:t>
        <a:bodyPr/>
        <a:lstStyle/>
        <a:p>
          <a:endParaRPr lang="en-US"/>
        </a:p>
      </dgm:t>
    </dgm:pt>
    <dgm:pt modelId="{C96D0A83-7C01-40DC-8866-46F26464254F}" type="sibTrans" cxnId="{087E6116-E856-4360-A3EF-068E8745DE3D}">
      <dgm:prSet/>
      <dgm:spPr/>
      <dgm:t>
        <a:bodyPr/>
        <a:lstStyle/>
        <a:p>
          <a:endParaRPr lang="en-US"/>
        </a:p>
      </dgm:t>
    </dgm:pt>
    <dgm:pt modelId="{E4ACB935-F12E-4D69-9EB5-D30DC9AF4ACB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4. </a:t>
          </a:r>
        </a:p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Wrap-up session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866F544-EDD1-49C3-9042-B63B16437EF5}" type="parTrans" cxnId="{B4839623-4652-4F33-A7BB-9FA18C9CC4E4}">
      <dgm:prSet/>
      <dgm:spPr/>
      <dgm:t>
        <a:bodyPr/>
        <a:lstStyle/>
        <a:p>
          <a:endParaRPr lang="en-US"/>
        </a:p>
      </dgm:t>
    </dgm:pt>
    <dgm:pt modelId="{301F9209-7593-4FE2-9E97-1C261A8E3A10}" type="sibTrans" cxnId="{B4839623-4652-4F33-A7BB-9FA18C9CC4E4}">
      <dgm:prSet/>
      <dgm:spPr/>
      <dgm:t>
        <a:bodyPr/>
        <a:lstStyle/>
        <a:p>
          <a:endParaRPr lang="en-US"/>
        </a:p>
      </dgm:t>
    </dgm:pt>
    <dgm:pt modelId="{3A2C3C6A-E35C-47CC-8E49-07BDE0F15659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5. Extension training (optional)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02A00B6-11E9-4677-AA74-A55E3C30DCCD}" type="parTrans" cxnId="{0D1EEFDB-FF6E-4221-A6B3-DF5F1A7174C1}">
      <dgm:prSet/>
      <dgm:spPr/>
      <dgm:t>
        <a:bodyPr/>
        <a:lstStyle/>
        <a:p>
          <a:endParaRPr lang="en-US"/>
        </a:p>
      </dgm:t>
    </dgm:pt>
    <dgm:pt modelId="{0A0D94AE-5F20-4A0B-8AEB-1C5A62B8B7D4}" type="sibTrans" cxnId="{0D1EEFDB-FF6E-4221-A6B3-DF5F1A7174C1}">
      <dgm:prSet/>
      <dgm:spPr/>
      <dgm:t>
        <a:bodyPr/>
        <a:lstStyle/>
        <a:p>
          <a:endParaRPr lang="en-US"/>
        </a:p>
      </dgm:t>
    </dgm:pt>
    <dgm:pt modelId="{5EF984A0-C02B-49E1-80B8-6C9A70C678DD}" type="pres">
      <dgm:prSet presAssocID="{0CE1BAD6-BD02-420E-9C0E-1D65E3A228A6}" presName="Name0" presStyleCnt="0">
        <dgm:presLayoutVars>
          <dgm:dir/>
          <dgm:resizeHandles val="exact"/>
        </dgm:presLayoutVars>
      </dgm:prSet>
      <dgm:spPr/>
    </dgm:pt>
    <dgm:pt modelId="{D5F0061C-0F0E-40C9-A139-82802F639921}" type="pres">
      <dgm:prSet presAssocID="{32DB6889-7982-49CB-B2A6-C091B851C5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F0EC0-66BA-4FE6-9CA2-C48F920D4F80}" type="pres">
      <dgm:prSet presAssocID="{9E1D5933-F336-47E2-B700-10FAA0DB4CD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4160DD7-D824-4625-927F-AF127389418A}" type="pres">
      <dgm:prSet presAssocID="{9E1D5933-F336-47E2-B700-10FAA0DB4CD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796A3A8-4135-4C90-AB3D-C774538C6960}" type="pres">
      <dgm:prSet presAssocID="{A66E616A-CB82-4C64-94F9-A21872FECD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EEA7D-A8B1-4604-88BB-82F49609828E}" type="pres">
      <dgm:prSet presAssocID="{80A474BA-07B2-4500-A69E-433C5B49A07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24D98C5-BE87-4523-9B19-BE4AAF24AA85}" type="pres">
      <dgm:prSet presAssocID="{80A474BA-07B2-4500-A69E-433C5B49A07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FACBC81-76C7-4E44-B11D-E78D905EA7A4}" type="pres">
      <dgm:prSet presAssocID="{E317CD18-E696-40E6-9D13-7CACCDC66C52}" presName="node" presStyleLbl="node1" presStyleIdx="2" presStyleCnt="5" custScaleX="149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CFAD8-3315-4BBF-A9E5-3DF719F97522}" type="pres">
      <dgm:prSet presAssocID="{C96D0A83-7C01-40DC-8866-46F2646425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E88A658-463A-4B15-BB76-63C86F597C61}" type="pres">
      <dgm:prSet presAssocID="{C96D0A83-7C01-40DC-8866-46F26464254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D8951A7-0C32-4929-96DA-421E0193A034}" type="pres">
      <dgm:prSet presAssocID="{E4ACB935-F12E-4D69-9EB5-D30DC9AF4A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97DA9-A053-42B5-BFB3-ED802F5D78FD}" type="pres">
      <dgm:prSet presAssocID="{301F9209-7593-4FE2-9E97-1C261A8E3A1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14E9B4B-8ABD-41C0-8654-124F15979155}" type="pres">
      <dgm:prSet presAssocID="{301F9209-7593-4FE2-9E97-1C261A8E3A1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530AB73-9B5F-4CFA-9BD9-DFCB2803C2AD}" type="pres">
      <dgm:prSet presAssocID="{3A2C3C6A-E35C-47CC-8E49-07BDE0F1565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1FC273-C376-4910-A39F-C396B295949D}" type="presOf" srcId="{80A474BA-07B2-4500-A69E-433C5B49A07F}" destId="{90EEEA7D-A8B1-4604-88BB-82F49609828E}" srcOrd="0" destOrd="0" presId="urn:microsoft.com/office/officeart/2005/8/layout/process1"/>
    <dgm:cxn modelId="{E376D946-F8B2-4BE4-B645-09BE827074F2}" type="presOf" srcId="{9E1D5933-F336-47E2-B700-10FAA0DB4CDD}" destId="{44160DD7-D824-4625-927F-AF127389418A}" srcOrd="1" destOrd="0" presId="urn:microsoft.com/office/officeart/2005/8/layout/process1"/>
    <dgm:cxn modelId="{B10863DD-A7DC-4541-AE0F-34146453C394}" type="presOf" srcId="{E317CD18-E696-40E6-9D13-7CACCDC66C52}" destId="{1FACBC81-76C7-4E44-B11D-E78D905EA7A4}" srcOrd="0" destOrd="0" presId="urn:microsoft.com/office/officeart/2005/8/layout/process1"/>
    <dgm:cxn modelId="{B1A438B6-996A-40B1-9F59-F62A0BC9E925}" type="presOf" srcId="{0CE1BAD6-BD02-420E-9C0E-1D65E3A228A6}" destId="{5EF984A0-C02B-49E1-80B8-6C9A70C678DD}" srcOrd="0" destOrd="0" presId="urn:microsoft.com/office/officeart/2005/8/layout/process1"/>
    <dgm:cxn modelId="{B4839623-4652-4F33-A7BB-9FA18C9CC4E4}" srcId="{0CE1BAD6-BD02-420E-9C0E-1D65E3A228A6}" destId="{E4ACB935-F12E-4D69-9EB5-D30DC9AF4ACB}" srcOrd="3" destOrd="0" parTransId="{7866F544-EDD1-49C3-9042-B63B16437EF5}" sibTransId="{301F9209-7593-4FE2-9E97-1C261A8E3A10}"/>
    <dgm:cxn modelId="{46A487FA-E979-4791-AABB-AA07816CD25E}" type="presOf" srcId="{301F9209-7593-4FE2-9E97-1C261A8E3A10}" destId="{7CE97DA9-A053-42B5-BFB3-ED802F5D78FD}" srcOrd="0" destOrd="0" presId="urn:microsoft.com/office/officeart/2005/8/layout/process1"/>
    <dgm:cxn modelId="{EEFE681E-D9F9-4C98-9558-E5A63F9D9413}" type="presOf" srcId="{80A474BA-07B2-4500-A69E-433C5B49A07F}" destId="{E24D98C5-BE87-4523-9B19-BE4AAF24AA85}" srcOrd="1" destOrd="0" presId="urn:microsoft.com/office/officeart/2005/8/layout/process1"/>
    <dgm:cxn modelId="{4DAF7A9E-A7A9-435F-B2D7-DFFA57703214}" type="presOf" srcId="{301F9209-7593-4FE2-9E97-1C261A8E3A10}" destId="{A14E9B4B-8ABD-41C0-8654-124F15979155}" srcOrd="1" destOrd="0" presId="urn:microsoft.com/office/officeart/2005/8/layout/process1"/>
    <dgm:cxn modelId="{590721C0-92DB-4F26-BB97-D9E5D4C34E6C}" type="presOf" srcId="{A66E616A-CB82-4C64-94F9-A21872FECD67}" destId="{0796A3A8-4135-4C90-AB3D-C774538C6960}" srcOrd="0" destOrd="0" presId="urn:microsoft.com/office/officeart/2005/8/layout/process1"/>
    <dgm:cxn modelId="{F6AD9F9F-439C-4406-AC96-B95BA8C15AAB}" srcId="{0CE1BAD6-BD02-420E-9C0E-1D65E3A228A6}" destId="{A66E616A-CB82-4C64-94F9-A21872FECD67}" srcOrd="1" destOrd="0" parTransId="{495A68B3-19F4-445F-9992-1EDDE8B1F7FA}" sibTransId="{80A474BA-07B2-4500-A69E-433C5B49A07F}"/>
    <dgm:cxn modelId="{087E6116-E856-4360-A3EF-068E8745DE3D}" srcId="{0CE1BAD6-BD02-420E-9C0E-1D65E3A228A6}" destId="{E317CD18-E696-40E6-9D13-7CACCDC66C52}" srcOrd="2" destOrd="0" parTransId="{FF6ACF2F-CF15-4A5E-B7D2-B60F4CB0439D}" sibTransId="{C96D0A83-7C01-40DC-8866-46F26464254F}"/>
    <dgm:cxn modelId="{C4A61679-2DFE-4A56-9A50-EB462DDFA982}" type="presOf" srcId="{3A2C3C6A-E35C-47CC-8E49-07BDE0F15659}" destId="{A530AB73-9B5F-4CFA-9BD9-DFCB2803C2AD}" srcOrd="0" destOrd="0" presId="urn:microsoft.com/office/officeart/2005/8/layout/process1"/>
    <dgm:cxn modelId="{C81CD230-4656-42D5-82B3-E7ECC9B5CAC2}" type="presOf" srcId="{C96D0A83-7C01-40DC-8866-46F26464254F}" destId="{124CFAD8-3315-4BBF-A9E5-3DF719F97522}" srcOrd="0" destOrd="0" presId="urn:microsoft.com/office/officeart/2005/8/layout/process1"/>
    <dgm:cxn modelId="{E9C45461-B202-4B83-B34D-DB803ED6329F}" type="presOf" srcId="{32DB6889-7982-49CB-B2A6-C091B851C5D7}" destId="{D5F0061C-0F0E-40C9-A139-82802F639921}" srcOrd="0" destOrd="0" presId="urn:microsoft.com/office/officeart/2005/8/layout/process1"/>
    <dgm:cxn modelId="{6C334DE2-D410-4EBF-BF05-46733E2F9145}" type="presOf" srcId="{E4ACB935-F12E-4D69-9EB5-D30DC9AF4ACB}" destId="{7D8951A7-0C32-4929-96DA-421E0193A034}" srcOrd="0" destOrd="0" presId="urn:microsoft.com/office/officeart/2005/8/layout/process1"/>
    <dgm:cxn modelId="{0D1EEFDB-FF6E-4221-A6B3-DF5F1A7174C1}" srcId="{0CE1BAD6-BD02-420E-9C0E-1D65E3A228A6}" destId="{3A2C3C6A-E35C-47CC-8E49-07BDE0F15659}" srcOrd="4" destOrd="0" parTransId="{C02A00B6-11E9-4677-AA74-A55E3C30DCCD}" sibTransId="{0A0D94AE-5F20-4A0B-8AEB-1C5A62B8B7D4}"/>
    <dgm:cxn modelId="{6DA1C0C6-FCBB-4009-8D4E-822F6A2AE49A}" type="presOf" srcId="{C96D0A83-7C01-40DC-8866-46F26464254F}" destId="{3E88A658-463A-4B15-BB76-63C86F597C61}" srcOrd="1" destOrd="0" presId="urn:microsoft.com/office/officeart/2005/8/layout/process1"/>
    <dgm:cxn modelId="{D2D676D6-016B-412E-810F-5368D91A903A}" srcId="{0CE1BAD6-BD02-420E-9C0E-1D65E3A228A6}" destId="{32DB6889-7982-49CB-B2A6-C091B851C5D7}" srcOrd="0" destOrd="0" parTransId="{F4153852-27D0-48AB-B5C1-89725C25B42B}" sibTransId="{9E1D5933-F336-47E2-B700-10FAA0DB4CDD}"/>
    <dgm:cxn modelId="{7B1904A3-ABD6-46E1-98F9-02A7693D77AD}" type="presOf" srcId="{9E1D5933-F336-47E2-B700-10FAA0DB4CDD}" destId="{CF7F0EC0-66BA-4FE6-9CA2-C48F920D4F80}" srcOrd="0" destOrd="0" presId="urn:microsoft.com/office/officeart/2005/8/layout/process1"/>
    <dgm:cxn modelId="{017427DF-A319-418B-89AD-EC0E148A7E3B}" type="presParOf" srcId="{5EF984A0-C02B-49E1-80B8-6C9A70C678DD}" destId="{D5F0061C-0F0E-40C9-A139-82802F639921}" srcOrd="0" destOrd="0" presId="urn:microsoft.com/office/officeart/2005/8/layout/process1"/>
    <dgm:cxn modelId="{00F1EE22-B8E0-4765-9312-91FB4C9DA713}" type="presParOf" srcId="{5EF984A0-C02B-49E1-80B8-6C9A70C678DD}" destId="{CF7F0EC0-66BA-4FE6-9CA2-C48F920D4F80}" srcOrd="1" destOrd="0" presId="urn:microsoft.com/office/officeart/2005/8/layout/process1"/>
    <dgm:cxn modelId="{352B4F02-1C02-4B69-AD06-123A7C66BA46}" type="presParOf" srcId="{CF7F0EC0-66BA-4FE6-9CA2-C48F920D4F80}" destId="{44160DD7-D824-4625-927F-AF127389418A}" srcOrd="0" destOrd="0" presId="urn:microsoft.com/office/officeart/2005/8/layout/process1"/>
    <dgm:cxn modelId="{6303340D-442F-4D2F-BC24-44D017572C23}" type="presParOf" srcId="{5EF984A0-C02B-49E1-80B8-6C9A70C678DD}" destId="{0796A3A8-4135-4C90-AB3D-C774538C6960}" srcOrd="2" destOrd="0" presId="urn:microsoft.com/office/officeart/2005/8/layout/process1"/>
    <dgm:cxn modelId="{9785F7FA-068F-463F-AAD9-CC69B43BB48E}" type="presParOf" srcId="{5EF984A0-C02B-49E1-80B8-6C9A70C678DD}" destId="{90EEEA7D-A8B1-4604-88BB-82F49609828E}" srcOrd="3" destOrd="0" presId="urn:microsoft.com/office/officeart/2005/8/layout/process1"/>
    <dgm:cxn modelId="{B1FC77FD-8587-474E-AF24-765B5B88C044}" type="presParOf" srcId="{90EEEA7D-A8B1-4604-88BB-82F49609828E}" destId="{E24D98C5-BE87-4523-9B19-BE4AAF24AA85}" srcOrd="0" destOrd="0" presId="urn:microsoft.com/office/officeart/2005/8/layout/process1"/>
    <dgm:cxn modelId="{582B5F3D-2A7A-4DEE-A6AB-63E52093575E}" type="presParOf" srcId="{5EF984A0-C02B-49E1-80B8-6C9A70C678DD}" destId="{1FACBC81-76C7-4E44-B11D-E78D905EA7A4}" srcOrd="4" destOrd="0" presId="urn:microsoft.com/office/officeart/2005/8/layout/process1"/>
    <dgm:cxn modelId="{8DCC5318-8581-4326-9581-738480F70C63}" type="presParOf" srcId="{5EF984A0-C02B-49E1-80B8-6C9A70C678DD}" destId="{124CFAD8-3315-4BBF-A9E5-3DF719F97522}" srcOrd="5" destOrd="0" presId="urn:microsoft.com/office/officeart/2005/8/layout/process1"/>
    <dgm:cxn modelId="{CF7C04A0-8FD5-41D7-94EB-0D52059EF9B9}" type="presParOf" srcId="{124CFAD8-3315-4BBF-A9E5-3DF719F97522}" destId="{3E88A658-463A-4B15-BB76-63C86F597C61}" srcOrd="0" destOrd="0" presId="urn:microsoft.com/office/officeart/2005/8/layout/process1"/>
    <dgm:cxn modelId="{0374D7C7-392B-4050-B8F4-76CE96021DE0}" type="presParOf" srcId="{5EF984A0-C02B-49E1-80B8-6C9A70C678DD}" destId="{7D8951A7-0C32-4929-96DA-421E0193A034}" srcOrd="6" destOrd="0" presId="urn:microsoft.com/office/officeart/2005/8/layout/process1"/>
    <dgm:cxn modelId="{1D1A1029-BE15-4D72-A830-BC90CBB66C23}" type="presParOf" srcId="{5EF984A0-C02B-49E1-80B8-6C9A70C678DD}" destId="{7CE97DA9-A053-42B5-BFB3-ED802F5D78FD}" srcOrd="7" destOrd="0" presId="urn:microsoft.com/office/officeart/2005/8/layout/process1"/>
    <dgm:cxn modelId="{A43BB53D-E944-4CBE-A85E-99FBA6AFEFDB}" type="presParOf" srcId="{7CE97DA9-A053-42B5-BFB3-ED802F5D78FD}" destId="{A14E9B4B-8ABD-41C0-8654-124F15979155}" srcOrd="0" destOrd="0" presId="urn:microsoft.com/office/officeart/2005/8/layout/process1"/>
    <dgm:cxn modelId="{F6EE9701-900C-419B-8A14-EAC83851CBD2}" type="presParOf" srcId="{5EF984A0-C02B-49E1-80B8-6C9A70C678DD}" destId="{A530AB73-9B5F-4CFA-9BD9-DFCB2803C2A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82619-E189-4884-B33D-D00CBE916C70}" type="doc">
      <dgm:prSet loTypeId="urn:microsoft.com/office/officeart/2005/8/layout/vList4" loCatId="list" qsTypeId="urn:microsoft.com/office/officeart/2005/8/quickstyle/simple1#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4C0ADAD-6255-43F8-BD24-57D548D80223}">
      <dgm:prSet phldrT="[Text]" custT="1"/>
      <dgm:spPr/>
      <dgm:t>
        <a:bodyPr/>
        <a:lstStyle/>
        <a:p>
          <a:r>
            <a: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Research</a:t>
          </a:r>
          <a:endParaRPr lang="en-US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D90E6C-1D1A-4979-A5DB-7B8CB138D879}" type="parTrans" cxnId="{4F9384DB-7A73-4047-A93A-22DF5791CD3C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C2599A1-28B7-456F-8E01-5FDC8C45FA19}" type="sibTrans" cxnId="{4F9384DB-7A73-4047-A93A-22DF5791CD3C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207AC3F-5468-470E-ABB9-D7E6518C2F0C}">
      <dgm:prSet phldrT="[Text]" custT="1"/>
      <dgm:spPr/>
      <dgm:t>
        <a:bodyPr/>
        <a:lstStyle/>
        <a:p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Cogmed is backed by peer reviewed, published, and fully independent studies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D547B8B-5B16-4BB6-92F2-7331F1BB969F}" type="parTrans" cxnId="{5E3B3044-3582-4722-B2A2-E46218899F7F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C19F911-F684-452E-B607-06541381F7C6}" type="sibTrans" cxnId="{5E3B3044-3582-4722-B2A2-E46218899F7F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4ACB8DE-D43B-4A0E-B9DE-589164F873BC}">
      <dgm:prSet phldrT="[Text]" custT="1"/>
      <dgm:spPr/>
      <dgm:t>
        <a:bodyPr/>
        <a:lstStyle/>
        <a:p>
          <a:r>
            <a: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Network</a:t>
          </a:r>
          <a:endParaRPr lang="en-US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7640023-5DFB-4CDD-A340-01FEB874F6B8}" type="parTrans" cxnId="{60C1BB6F-C17E-4EB9-9FA8-3B6006500170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336B61C-13A9-4033-ABEC-3627B81E2453}" type="sibTrans" cxnId="{60C1BB6F-C17E-4EB9-9FA8-3B6006500170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9AEECDD-3B17-4CE2-A6C0-5708392018D2}">
      <dgm:prSet phldrT="[Text]" custT="1"/>
      <dgm:spPr/>
      <dgm:t>
        <a:bodyPr/>
        <a:lstStyle/>
        <a:p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The Cogmed Network is made up of highly qualified, PhDs, Licensed Psychologists and Psychiatrists, M.D.s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B8A164-7B69-4B6E-9DAD-E44DEDAE1880}" type="parTrans" cxnId="{F234F279-1226-4FCC-AD82-8FC90A2972BA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3CEA8B0-A4A4-4E37-9726-8F3FEEF92A91}" type="sibTrans" cxnId="{F234F279-1226-4FCC-AD82-8FC90A2972BA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F88501-4A8C-4DB4-BF02-D0CBB0072CA9}">
      <dgm:prSet phldrT="[Text]" custT="1"/>
      <dgm:spPr/>
      <dgm:t>
        <a:bodyPr/>
        <a:lstStyle/>
        <a:p>
          <a:r>
            <a: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Track Record</a:t>
          </a:r>
          <a:endParaRPr lang="en-US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1609BC1-37A8-44F2-BAD4-099C18177FA8}" type="parTrans" cxnId="{E2EF1F09-F98B-43A2-B95A-379B39C662D4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E050001-976C-4829-A66A-A36246E77F8C}" type="sibTrans" cxnId="{E2EF1F09-F98B-43A2-B95A-379B39C662D4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09B14F-1F64-4600-93D0-4E2B6F8832CA}">
      <dgm:prSet phldrT="[Text]" custT="1"/>
      <dgm:spPr/>
      <dgm:t>
        <a:bodyPr/>
        <a:lstStyle/>
        <a:p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Cogmed training has a very high compliance rate to go along with its proven results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BCB2A34-357F-4DF7-B01F-9D48AA87CC04}" type="sibTrans" cxnId="{ACE68E8B-61D3-44EE-9BE5-A7B892FEE7E4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6ECA850-F20F-4BDE-B828-813522ED0046}" type="parTrans" cxnId="{ACE68E8B-61D3-44EE-9BE5-A7B892FEE7E4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B8DE2C4-7F9E-4915-883A-447B489BDBFF}" type="pres">
      <dgm:prSet presAssocID="{71782619-E189-4884-B33D-D00CBE916C70}" presName="linear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852E8F-DB22-4D67-90EF-C19030705E12}" type="pres">
      <dgm:prSet presAssocID="{B4C0ADAD-6255-43F8-BD24-57D548D80223}" presName="comp" presStyleCnt="0"/>
      <dgm:spPr/>
      <dgm:t>
        <a:bodyPr/>
        <a:lstStyle/>
        <a:p>
          <a:endParaRPr lang="en-US"/>
        </a:p>
      </dgm:t>
    </dgm:pt>
    <dgm:pt modelId="{FC34F4BA-7944-47AF-B430-64F9660CAF1F}" type="pres">
      <dgm:prSet presAssocID="{B4C0ADAD-6255-43F8-BD24-57D548D80223}" presName="box" presStyleLbl="node1" presStyleIdx="0" presStyleCnt="3"/>
      <dgm:spPr/>
      <dgm:t>
        <a:bodyPr/>
        <a:lstStyle/>
        <a:p>
          <a:endParaRPr lang="en-US"/>
        </a:p>
      </dgm:t>
    </dgm:pt>
    <dgm:pt modelId="{55E03428-4180-4508-B26E-F20185A511B9}" type="pres">
      <dgm:prSet presAssocID="{B4C0ADAD-6255-43F8-BD24-57D548D8022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3EBD22-D480-4787-B60B-CF0B0B048C6A}" type="pres">
      <dgm:prSet presAssocID="{B4C0ADAD-6255-43F8-BD24-57D548D8022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90B0F-6F18-46C6-9266-1509B925EF32}" type="pres">
      <dgm:prSet presAssocID="{6C2599A1-28B7-456F-8E01-5FDC8C45FA19}" presName="spacer" presStyleCnt="0"/>
      <dgm:spPr/>
      <dgm:t>
        <a:bodyPr/>
        <a:lstStyle/>
        <a:p>
          <a:endParaRPr lang="en-US"/>
        </a:p>
      </dgm:t>
    </dgm:pt>
    <dgm:pt modelId="{726D15BB-4CED-4A56-8C96-0161D3D9D825}" type="pres">
      <dgm:prSet presAssocID="{D4ACB8DE-D43B-4A0E-B9DE-589164F873BC}" presName="comp" presStyleCnt="0"/>
      <dgm:spPr/>
      <dgm:t>
        <a:bodyPr/>
        <a:lstStyle/>
        <a:p>
          <a:endParaRPr lang="en-US"/>
        </a:p>
      </dgm:t>
    </dgm:pt>
    <dgm:pt modelId="{2E343FF5-19B2-410C-B39B-C8A71665163B}" type="pres">
      <dgm:prSet presAssocID="{D4ACB8DE-D43B-4A0E-B9DE-589164F873BC}" presName="box" presStyleLbl="node1" presStyleIdx="1" presStyleCnt="3"/>
      <dgm:spPr/>
      <dgm:t>
        <a:bodyPr/>
        <a:lstStyle/>
        <a:p>
          <a:endParaRPr lang="en-US"/>
        </a:p>
      </dgm:t>
    </dgm:pt>
    <dgm:pt modelId="{EFD11CF6-1F8C-4A69-8624-CDF1FEA20BAC}" type="pres">
      <dgm:prSet presAssocID="{D4ACB8DE-D43B-4A0E-B9DE-589164F873B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8AF2C7B-1121-4B8D-ACC6-7E27B19D5125}" type="pres">
      <dgm:prSet presAssocID="{D4ACB8DE-D43B-4A0E-B9DE-589164F873B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1D6A6-74DF-4DC4-9012-A29D27C172B3}" type="pres">
      <dgm:prSet presAssocID="{2336B61C-13A9-4033-ABEC-3627B81E2453}" presName="spacer" presStyleCnt="0"/>
      <dgm:spPr/>
      <dgm:t>
        <a:bodyPr/>
        <a:lstStyle/>
        <a:p>
          <a:endParaRPr lang="en-US"/>
        </a:p>
      </dgm:t>
    </dgm:pt>
    <dgm:pt modelId="{4ECA3C09-0D8F-48E9-A05C-4F2CB3E64313}" type="pres">
      <dgm:prSet presAssocID="{9CF88501-4A8C-4DB4-BF02-D0CBB0072CA9}" presName="comp" presStyleCnt="0"/>
      <dgm:spPr/>
      <dgm:t>
        <a:bodyPr/>
        <a:lstStyle/>
        <a:p>
          <a:endParaRPr lang="en-US"/>
        </a:p>
      </dgm:t>
    </dgm:pt>
    <dgm:pt modelId="{34C92D32-C232-4089-9422-64599F4FDF4E}" type="pres">
      <dgm:prSet presAssocID="{9CF88501-4A8C-4DB4-BF02-D0CBB0072CA9}" presName="box" presStyleLbl="node1" presStyleIdx="2" presStyleCnt="3"/>
      <dgm:spPr/>
      <dgm:t>
        <a:bodyPr/>
        <a:lstStyle/>
        <a:p>
          <a:endParaRPr lang="en-US"/>
        </a:p>
      </dgm:t>
    </dgm:pt>
    <dgm:pt modelId="{9E544C9D-7E8F-41D1-8B59-2CF69066F026}" type="pres">
      <dgm:prSet presAssocID="{9CF88501-4A8C-4DB4-BF02-D0CBB0072CA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1C900C9-967A-4EFA-A5C5-D564549902FB}" type="pres">
      <dgm:prSet presAssocID="{9CF88501-4A8C-4DB4-BF02-D0CBB0072CA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A52C0-B1E8-44C9-B6E6-AF8523C4DCBA}" type="presOf" srcId="{71782619-E189-4884-B33D-D00CBE916C70}" destId="{CB8DE2C4-7F9E-4915-883A-447B489BDBFF}" srcOrd="0" destOrd="0" presId="urn:microsoft.com/office/officeart/2005/8/layout/vList4"/>
    <dgm:cxn modelId="{ACE68E8B-61D3-44EE-9BE5-A7B892FEE7E4}" srcId="{9CF88501-4A8C-4DB4-BF02-D0CBB0072CA9}" destId="{0E09B14F-1F64-4600-93D0-4E2B6F8832CA}" srcOrd="0" destOrd="0" parTransId="{F6ECA850-F20F-4BDE-B828-813522ED0046}" sibTransId="{FBCB2A34-357F-4DF7-B01F-9D48AA87CC04}"/>
    <dgm:cxn modelId="{2DE655F1-E70A-46FA-8050-5099717CDBD8}" type="presOf" srcId="{D4ACB8DE-D43B-4A0E-B9DE-589164F873BC}" destId="{2E343FF5-19B2-410C-B39B-C8A71665163B}" srcOrd="0" destOrd="0" presId="urn:microsoft.com/office/officeart/2005/8/layout/vList4"/>
    <dgm:cxn modelId="{F234F279-1226-4FCC-AD82-8FC90A2972BA}" srcId="{D4ACB8DE-D43B-4A0E-B9DE-589164F873BC}" destId="{29AEECDD-3B17-4CE2-A6C0-5708392018D2}" srcOrd="0" destOrd="0" parTransId="{DEB8A164-7B69-4B6E-9DAD-E44DEDAE1880}" sibTransId="{23CEA8B0-A4A4-4E37-9726-8F3FEEF92A91}"/>
    <dgm:cxn modelId="{F30C0D32-9DB6-45BE-BB65-D6D6EDD3B82D}" type="presOf" srcId="{0E09B14F-1F64-4600-93D0-4E2B6F8832CA}" destId="{A1C900C9-967A-4EFA-A5C5-D564549902FB}" srcOrd="1" destOrd="1" presId="urn:microsoft.com/office/officeart/2005/8/layout/vList4"/>
    <dgm:cxn modelId="{60C1BB6F-C17E-4EB9-9FA8-3B6006500170}" srcId="{71782619-E189-4884-B33D-D00CBE916C70}" destId="{D4ACB8DE-D43B-4A0E-B9DE-589164F873BC}" srcOrd="1" destOrd="0" parTransId="{27640023-5DFB-4CDD-A340-01FEB874F6B8}" sibTransId="{2336B61C-13A9-4033-ABEC-3627B81E2453}"/>
    <dgm:cxn modelId="{FF24EC6C-5327-499A-BD6C-03A5721D8A69}" type="presOf" srcId="{2207AC3F-5468-470E-ABB9-D7E6518C2F0C}" destId="{FC34F4BA-7944-47AF-B430-64F9660CAF1F}" srcOrd="0" destOrd="1" presId="urn:microsoft.com/office/officeart/2005/8/layout/vList4"/>
    <dgm:cxn modelId="{16E6E397-2754-41FB-B54B-EAAA0C61204A}" type="presOf" srcId="{29AEECDD-3B17-4CE2-A6C0-5708392018D2}" destId="{28AF2C7B-1121-4B8D-ACC6-7E27B19D5125}" srcOrd="1" destOrd="1" presId="urn:microsoft.com/office/officeart/2005/8/layout/vList4"/>
    <dgm:cxn modelId="{6A97E861-CE1B-4A1D-93D4-DB36A9C1801A}" type="presOf" srcId="{B4C0ADAD-6255-43F8-BD24-57D548D80223}" destId="{FC34F4BA-7944-47AF-B430-64F9660CAF1F}" srcOrd="0" destOrd="0" presId="urn:microsoft.com/office/officeart/2005/8/layout/vList4"/>
    <dgm:cxn modelId="{C9C315BB-1B64-45C7-93BC-091BFF8BC36C}" type="presOf" srcId="{D4ACB8DE-D43B-4A0E-B9DE-589164F873BC}" destId="{28AF2C7B-1121-4B8D-ACC6-7E27B19D5125}" srcOrd="1" destOrd="0" presId="urn:microsoft.com/office/officeart/2005/8/layout/vList4"/>
    <dgm:cxn modelId="{DDB5054B-E267-4956-9262-0E82B9799943}" type="presOf" srcId="{0E09B14F-1F64-4600-93D0-4E2B6F8832CA}" destId="{34C92D32-C232-4089-9422-64599F4FDF4E}" srcOrd="0" destOrd="1" presId="urn:microsoft.com/office/officeart/2005/8/layout/vList4"/>
    <dgm:cxn modelId="{58ACCCAB-2237-49AB-9D31-61DA841CC905}" type="presOf" srcId="{2207AC3F-5468-470E-ABB9-D7E6518C2F0C}" destId="{CC3EBD22-D480-4787-B60B-CF0B0B048C6A}" srcOrd="1" destOrd="1" presId="urn:microsoft.com/office/officeart/2005/8/layout/vList4"/>
    <dgm:cxn modelId="{5877BBE6-A3E2-4310-9FF0-D6D831B47F0C}" type="presOf" srcId="{9CF88501-4A8C-4DB4-BF02-D0CBB0072CA9}" destId="{34C92D32-C232-4089-9422-64599F4FDF4E}" srcOrd="0" destOrd="0" presId="urn:microsoft.com/office/officeart/2005/8/layout/vList4"/>
    <dgm:cxn modelId="{58B00EC5-32FA-4882-93C7-1EBC806EB308}" type="presOf" srcId="{29AEECDD-3B17-4CE2-A6C0-5708392018D2}" destId="{2E343FF5-19B2-410C-B39B-C8A71665163B}" srcOrd="0" destOrd="1" presId="urn:microsoft.com/office/officeart/2005/8/layout/vList4"/>
    <dgm:cxn modelId="{E6787AE9-3AB4-4F77-89C9-310D8E083CE0}" type="presOf" srcId="{9CF88501-4A8C-4DB4-BF02-D0CBB0072CA9}" destId="{A1C900C9-967A-4EFA-A5C5-D564549902FB}" srcOrd="1" destOrd="0" presId="urn:microsoft.com/office/officeart/2005/8/layout/vList4"/>
    <dgm:cxn modelId="{4F9384DB-7A73-4047-A93A-22DF5791CD3C}" srcId="{71782619-E189-4884-B33D-D00CBE916C70}" destId="{B4C0ADAD-6255-43F8-BD24-57D548D80223}" srcOrd="0" destOrd="0" parTransId="{ECD90E6C-1D1A-4979-A5DB-7B8CB138D879}" sibTransId="{6C2599A1-28B7-456F-8E01-5FDC8C45FA19}"/>
    <dgm:cxn modelId="{E2EF1F09-F98B-43A2-B95A-379B39C662D4}" srcId="{71782619-E189-4884-B33D-D00CBE916C70}" destId="{9CF88501-4A8C-4DB4-BF02-D0CBB0072CA9}" srcOrd="2" destOrd="0" parTransId="{91609BC1-37A8-44F2-BAD4-099C18177FA8}" sibTransId="{6E050001-976C-4829-A66A-A36246E77F8C}"/>
    <dgm:cxn modelId="{5E3B3044-3582-4722-B2A2-E46218899F7F}" srcId="{B4C0ADAD-6255-43F8-BD24-57D548D80223}" destId="{2207AC3F-5468-470E-ABB9-D7E6518C2F0C}" srcOrd="0" destOrd="0" parTransId="{7D547B8B-5B16-4BB6-92F2-7331F1BB969F}" sibTransId="{6C19F911-F684-452E-B607-06541381F7C6}"/>
    <dgm:cxn modelId="{56F9D4B4-1930-447E-B1F6-9F4F2DF96FA8}" type="presOf" srcId="{B4C0ADAD-6255-43F8-BD24-57D548D80223}" destId="{CC3EBD22-D480-4787-B60B-CF0B0B048C6A}" srcOrd="1" destOrd="0" presId="urn:microsoft.com/office/officeart/2005/8/layout/vList4"/>
    <dgm:cxn modelId="{668C7A69-02F6-4FA8-B099-202FE6EF3E99}" type="presParOf" srcId="{CB8DE2C4-7F9E-4915-883A-447B489BDBFF}" destId="{40852E8F-DB22-4D67-90EF-C19030705E12}" srcOrd="0" destOrd="0" presId="urn:microsoft.com/office/officeart/2005/8/layout/vList4"/>
    <dgm:cxn modelId="{86A7E0AA-8320-4696-AA23-2403C96CC205}" type="presParOf" srcId="{40852E8F-DB22-4D67-90EF-C19030705E12}" destId="{FC34F4BA-7944-47AF-B430-64F9660CAF1F}" srcOrd="0" destOrd="0" presId="urn:microsoft.com/office/officeart/2005/8/layout/vList4"/>
    <dgm:cxn modelId="{B12B275F-4A6A-4265-980F-0BCE9329B3E8}" type="presParOf" srcId="{40852E8F-DB22-4D67-90EF-C19030705E12}" destId="{55E03428-4180-4508-B26E-F20185A511B9}" srcOrd="1" destOrd="0" presId="urn:microsoft.com/office/officeart/2005/8/layout/vList4"/>
    <dgm:cxn modelId="{55085510-523D-469D-8655-758F4631FF46}" type="presParOf" srcId="{40852E8F-DB22-4D67-90EF-C19030705E12}" destId="{CC3EBD22-D480-4787-B60B-CF0B0B048C6A}" srcOrd="2" destOrd="0" presId="urn:microsoft.com/office/officeart/2005/8/layout/vList4"/>
    <dgm:cxn modelId="{3D548638-CED3-4F51-ABA0-202A588DDBC0}" type="presParOf" srcId="{CB8DE2C4-7F9E-4915-883A-447B489BDBFF}" destId="{5CA90B0F-6F18-46C6-9266-1509B925EF32}" srcOrd="1" destOrd="0" presId="urn:microsoft.com/office/officeart/2005/8/layout/vList4"/>
    <dgm:cxn modelId="{E5D224E4-FB2E-477E-BC47-0A807F318678}" type="presParOf" srcId="{CB8DE2C4-7F9E-4915-883A-447B489BDBFF}" destId="{726D15BB-4CED-4A56-8C96-0161D3D9D825}" srcOrd="2" destOrd="0" presId="urn:microsoft.com/office/officeart/2005/8/layout/vList4"/>
    <dgm:cxn modelId="{11CE2492-DD19-493C-8A2F-3B4AF6EDB3B3}" type="presParOf" srcId="{726D15BB-4CED-4A56-8C96-0161D3D9D825}" destId="{2E343FF5-19B2-410C-B39B-C8A71665163B}" srcOrd="0" destOrd="0" presId="urn:microsoft.com/office/officeart/2005/8/layout/vList4"/>
    <dgm:cxn modelId="{8D80BEFA-DAB3-44EA-9343-741092340990}" type="presParOf" srcId="{726D15BB-4CED-4A56-8C96-0161D3D9D825}" destId="{EFD11CF6-1F8C-4A69-8624-CDF1FEA20BAC}" srcOrd="1" destOrd="0" presId="urn:microsoft.com/office/officeart/2005/8/layout/vList4"/>
    <dgm:cxn modelId="{D1ECE1EC-BB78-4514-9416-A46203966D19}" type="presParOf" srcId="{726D15BB-4CED-4A56-8C96-0161D3D9D825}" destId="{28AF2C7B-1121-4B8D-ACC6-7E27B19D5125}" srcOrd="2" destOrd="0" presId="urn:microsoft.com/office/officeart/2005/8/layout/vList4"/>
    <dgm:cxn modelId="{EED7EE70-F572-4D07-8073-9D04690758A6}" type="presParOf" srcId="{CB8DE2C4-7F9E-4915-883A-447B489BDBFF}" destId="{FF71D6A6-74DF-4DC4-9012-A29D27C172B3}" srcOrd="3" destOrd="0" presId="urn:microsoft.com/office/officeart/2005/8/layout/vList4"/>
    <dgm:cxn modelId="{5A2AAD00-D94E-47E0-B8DA-FDCE5E54FA23}" type="presParOf" srcId="{CB8DE2C4-7F9E-4915-883A-447B489BDBFF}" destId="{4ECA3C09-0D8F-48E9-A05C-4F2CB3E64313}" srcOrd="4" destOrd="0" presId="urn:microsoft.com/office/officeart/2005/8/layout/vList4"/>
    <dgm:cxn modelId="{EF259DD4-25BC-4C27-AF53-D5752F58E208}" type="presParOf" srcId="{4ECA3C09-0D8F-48E9-A05C-4F2CB3E64313}" destId="{34C92D32-C232-4089-9422-64599F4FDF4E}" srcOrd="0" destOrd="0" presId="urn:microsoft.com/office/officeart/2005/8/layout/vList4"/>
    <dgm:cxn modelId="{F601ECAF-3637-457C-AFAA-69F2F1DF64F9}" type="presParOf" srcId="{4ECA3C09-0D8F-48E9-A05C-4F2CB3E64313}" destId="{9E544C9D-7E8F-41D1-8B59-2CF69066F026}" srcOrd="1" destOrd="0" presId="urn:microsoft.com/office/officeart/2005/8/layout/vList4"/>
    <dgm:cxn modelId="{84FCCD2E-0B07-4272-8E8C-BF86186F9A04}" type="presParOf" srcId="{4ECA3C09-0D8F-48E9-A05C-4F2CB3E64313}" destId="{A1C900C9-967A-4EFA-A5C5-D564549902F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8C87F-8672-4B40-836A-6007B67B589C}" type="doc">
      <dgm:prSet loTypeId="urn:microsoft.com/office/officeart/2005/8/layout/vList3" loCatId="list" qsTypeId="urn:microsoft.com/office/officeart/2005/8/quickstyle/simple4" qsCatId="simple" csTypeId="urn:microsoft.com/office/officeart/2005/8/colors/colorful2" csCatId="colorful" phldr="1"/>
      <dgm:spPr/>
    </dgm:pt>
    <dgm:pt modelId="{6EA67E99-FB40-4D0F-922E-46953796A897}">
      <dgm:prSet phldrT="[Text]" custT="1"/>
      <dgm:spPr>
        <a:solidFill>
          <a:srgbClr val="0066CC"/>
        </a:solidFill>
      </dgm:spPr>
      <dgm:t>
        <a:bodyPr/>
        <a:lstStyle/>
        <a:p>
          <a:pPr algn="ctr"/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Scientific</a:t>
          </a:r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– designed by leading neuroscientists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7F751D2-97B0-4E09-B4F0-3EB83A0A07B2}" type="parTrans" cxnId="{5AF99EE8-3DE3-4CD0-BD36-4B075205A9C1}">
      <dgm:prSet/>
      <dgm:spPr/>
      <dgm:t>
        <a:bodyPr/>
        <a:lstStyle/>
        <a:p>
          <a:endParaRPr lang="en-US"/>
        </a:p>
      </dgm:t>
    </dgm:pt>
    <dgm:pt modelId="{0BDAEE62-1548-4BAE-A4B7-9931FB42F8F2}" type="sibTrans" cxnId="{5AF99EE8-3DE3-4CD0-BD36-4B075205A9C1}">
      <dgm:prSet/>
      <dgm:spPr/>
      <dgm:t>
        <a:bodyPr/>
        <a:lstStyle/>
        <a:p>
          <a:endParaRPr lang="en-US"/>
        </a:p>
      </dgm:t>
    </dgm:pt>
    <dgm:pt modelId="{37ED564A-3CBF-465A-9965-80D7A69CA8BA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5. </a:t>
          </a:r>
          <a:r>
            <a: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Supported </a:t>
          </a:r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– your coach will be there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9449A41-1CC5-4D2D-A4E1-51F0A81B7B18}" type="parTrans" cxnId="{FEE6C832-BD92-40E4-B5A2-CF74790F0BCD}">
      <dgm:prSet/>
      <dgm:spPr/>
      <dgm:t>
        <a:bodyPr/>
        <a:lstStyle/>
        <a:p>
          <a:endParaRPr lang="en-US"/>
        </a:p>
      </dgm:t>
    </dgm:pt>
    <dgm:pt modelId="{FCCB4BF7-C24E-4DB2-82D5-7B7C5DE0EFD8}" type="sibTrans" cxnId="{FEE6C832-BD92-40E4-B5A2-CF74790F0BCD}">
      <dgm:prSet/>
      <dgm:spPr/>
      <dgm:t>
        <a:bodyPr/>
        <a:lstStyle/>
        <a:p>
          <a:endParaRPr lang="en-US"/>
        </a:p>
      </dgm:t>
    </dgm:pt>
    <dgm:pt modelId="{DAF7CCCD-D094-413C-ADDD-A0ABAA34D399}">
      <dgm:prSet phldrT="[Text]" custT="1"/>
      <dgm:spPr>
        <a:solidFill>
          <a:srgbClr val="C00000">
            <a:alpha val="79000"/>
          </a:srgbClr>
        </a:solidFill>
      </dgm:spPr>
      <dgm:t>
        <a:bodyPr/>
        <a:lstStyle/>
        <a:p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6. </a:t>
          </a:r>
          <a:r>
            <a: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Targeted</a:t>
          </a:r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– wm only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5BD3C08-A2BA-41D6-8B9E-4B77BD24EE7F}" type="parTrans" cxnId="{CEBC1CFB-9761-4CF9-8368-C7BBA1B5CDC0}">
      <dgm:prSet/>
      <dgm:spPr/>
      <dgm:t>
        <a:bodyPr/>
        <a:lstStyle/>
        <a:p>
          <a:endParaRPr lang="en-US"/>
        </a:p>
      </dgm:t>
    </dgm:pt>
    <dgm:pt modelId="{8FE0355D-9428-4B3B-85A0-8A8A9A1CBBA4}" type="sibTrans" cxnId="{CEBC1CFB-9761-4CF9-8368-C7BBA1B5CDC0}">
      <dgm:prSet/>
      <dgm:spPr/>
      <dgm:t>
        <a:bodyPr/>
        <a:lstStyle/>
        <a:p>
          <a:endParaRPr lang="en-US"/>
        </a:p>
      </dgm:t>
    </dgm:pt>
    <dgm:pt modelId="{B6302756-EA0D-4DDD-9C52-B5705E575F34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4. </a:t>
          </a:r>
          <a:r>
            <a: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Sustained</a:t>
          </a:r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– 25 sessions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F7672E0-D453-43F8-BFD6-C2771201D5A0}" type="parTrans" cxnId="{36200226-6004-4C6C-B283-A3112E81DA35}">
      <dgm:prSet/>
      <dgm:spPr/>
      <dgm:t>
        <a:bodyPr/>
        <a:lstStyle/>
        <a:p>
          <a:endParaRPr lang="en-US"/>
        </a:p>
      </dgm:t>
    </dgm:pt>
    <dgm:pt modelId="{F6BAEE43-A463-48D4-922B-6D6D35FAF986}" type="sibTrans" cxnId="{36200226-6004-4C6C-B283-A3112E81DA35}">
      <dgm:prSet/>
      <dgm:spPr/>
      <dgm:t>
        <a:bodyPr/>
        <a:lstStyle/>
        <a:p>
          <a:endParaRPr lang="en-US"/>
        </a:p>
      </dgm:t>
    </dgm:pt>
    <dgm:pt modelId="{D7B8DD70-EFDA-4EB7-AC07-C9EEBA5A4B2E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  <a:r>
            <a:rPr lang="en-US" sz="1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Adaptive</a:t>
          </a:r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 - in real time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39B2A5-985A-4818-814D-07B211CA9023}" type="parTrans" cxnId="{65A0752D-0EA8-45C5-81FF-CBCCE0CDDB81}">
      <dgm:prSet/>
      <dgm:spPr/>
      <dgm:t>
        <a:bodyPr/>
        <a:lstStyle/>
        <a:p>
          <a:endParaRPr lang="en-US"/>
        </a:p>
      </dgm:t>
    </dgm:pt>
    <dgm:pt modelId="{40A7B7AE-5B44-45F5-9C99-76C47DE8B905}" type="sibTrans" cxnId="{65A0752D-0EA8-45C5-81FF-CBCCE0CDDB81}">
      <dgm:prSet/>
      <dgm:spPr/>
      <dgm:t>
        <a:bodyPr/>
        <a:lstStyle/>
        <a:p>
          <a:endParaRPr lang="en-US"/>
        </a:p>
      </dgm:t>
    </dgm:pt>
    <dgm:pt modelId="{2C5D7CB4-1C35-4C66-A6F1-8735FFE87242}">
      <dgm:prSet phldrT="[Text]" custT="1"/>
      <dgm:spPr>
        <a:solidFill>
          <a:srgbClr val="0066CC"/>
        </a:solidFill>
      </dgm:spPr>
      <dgm:t>
        <a:bodyPr/>
        <a:lstStyle/>
        <a:p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3. </a:t>
          </a:r>
          <a:r>
            <a: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Intensive</a:t>
          </a:r>
          <a:r>
            <a:rPr lang="en-US" sz="1800" dirty="0" smtClean="0">
              <a:latin typeface="Tahoma" pitchFamily="34" charset="0"/>
              <a:ea typeface="Tahoma" pitchFamily="34" charset="0"/>
              <a:cs typeface="Tahoma" pitchFamily="34" charset="0"/>
            </a:rPr>
            <a:t> – hard work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D4313E-4252-4459-ABA4-92256C61C598}" type="parTrans" cxnId="{3BA33525-CF36-4B9D-887E-F6ECCBE37A7D}">
      <dgm:prSet/>
      <dgm:spPr/>
      <dgm:t>
        <a:bodyPr/>
        <a:lstStyle/>
        <a:p>
          <a:endParaRPr lang="en-US"/>
        </a:p>
      </dgm:t>
    </dgm:pt>
    <dgm:pt modelId="{66376A5A-DC82-45AB-9C3A-7147103B8453}" type="sibTrans" cxnId="{3BA33525-CF36-4B9D-887E-F6ECCBE37A7D}">
      <dgm:prSet/>
      <dgm:spPr/>
      <dgm:t>
        <a:bodyPr/>
        <a:lstStyle/>
        <a:p>
          <a:endParaRPr lang="en-US"/>
        </a:p>
      </dgm:t>
    </dgm:pt>
    <dgm:pt modelId="{AECA81FC-E2FD-45CD-97F3-EE8109AC23A9}" type="pres">
      <dgm:prSet presAssocID="{0D28C87F-8672-4B40-836A-6007B67B589C}" presName="linearFlow" presStyleCnt="0">
        <dgm:presLayoutVars>
          <dgm:dir/>
          <dgm:resizeHandles val="exact"/>
        </dgm:presLayoutVars>
      </dgm:prSet>
      <dgm:spPr/>
    </dgm:pt>
    <dgm:pt modelId="{5E3FB228-467C-4208-BFC3-62B6D0888F65}" type="pres">
      <dgm:prSet presAssocID="{6EA67E99-FB40-4D0F-922E-46953796A897}" presName="composite" presStyleCnt="0"/>
      <dgm:spPr/>
    </dgm:pt>
    <dgm:pt modelId="{C1F6DB7E-8654-4EE2-AAA6-0F7C7CC55113}" type="pres">
      <dgm:prSet presAssocID="{6EA67E99-FB40-4D0F-922E-46953796A897}" presName="imgShp" presStyleLbl="fgImgPlace1" presStyleIdx="0" presStyleCnt="6" custLinFactX="-84681" custLinFactNeighborX="-100000"/>
      <dgm:spPr>
        <a:noFill/>
      </dgm:spPr>
    </dgm:pt>
    <dgm:pt modelId="{5BAF42B3-ABBA-41CA-AECE-ACC78D83D6C4}" type="pres">
      <dgm:prSet presAssocID="{6EA67E99-FB40-4D0F-922E-46953796A897}" presName="txShp" presStyleLbl="node1" presStyleIdx="0" presStyleCnt="6" custLinFactNeighborX="-22511" custLinFactNeighborY="-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693CF-A9CE-4FDE-8767-19028F7C9873}" type="pres">
      <dgm:prSet presAssocID="{0BDAEE62-1548-4BAE-A4B7-9931FB42F8F2}" presName="spacing" presStyleCnt="0"/>
      <dgm:spPr/>
    </dgm:pt>
    <dgm:pt modelId="{3EA26B24-0E13-4AE8-A6FA-E8CC8DAE8354}" type="pres">
      <dgm:prSet presAssocID="{D7B8DD70-EFDA-4EB7-AC07-C9EEBA5A4B2E}" presName="composite" presStyleCnt="0"/>
      <dgm:spPr/>
    </dgm:pt>
    <dgm:pt modelId="{84D451A0-0050-4685-B213-6FFB0DD336F5}" type="pres">
      <dgm:prSet presAssocID="{D7B8DD70-EFDA-4EB7-AC07-C9EEBA5A4B2E}" presName="imgShp" presStyleLbl="fgImgPlace1" presStyleIdx="1" presStyleCnt="6" custLinFactX="-9675" custLinFactNeighborX="-100000"/>
      <dgm:spPr>
        <a:noFill/>
      </dgm:spPr>
    </dgm:pt>
    <dgm:pt modelId="{69BCB6EA-FFF3-4A04-85FC-3F0741E282D9}" type="pres">
      <dgm:prSet presAssocID="{D7B8DD70-EFDA-4EB7-AC07-C9EEBA5A4B2E}" presName="txShp" presStyleLbl="node1" presStyleIdx="1" presStyleCnt="6" custLinFactNeighborX="-14919" custLinFactNeighborY="-5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41C86-00E9-4E0F-B145-1534BB4DEB1D}" type="pres">
      <dgm:prSet presAssocID="{40A7B7AE-5B44-45F5-9C99-76C47DE8B905}" presName="spacing" presStyleCnt="0"/>
      <dgm:spPr/>
    </dgm:pt>
    <dgm:pt modelId="{C4AA3B3A-A935-40BD-8B48-8D362E6C241A}" type="pres">
      <dgm:prSet presAssocID="{2C5D7CB4-1C35-4C66-A6F1-8735FFE87242}" presName="composite" presStyleCnt="0"/>
      <dgm:spPr/>
    </dgm:pt>
    <dgm:pt modelId="{9B185882-329E-49CD-B488-A33E48730FD3}" type="pres">
      <dgm:prSet presAssocID="{2C5D7CB4-1C35-4C66-A6F1-8735FFE87242}" presName="imgShp" presStyleLbl="fgImgPlace1" presStyleIdx="2" presStyleCnt="6" custLinFactNeighborX="-34672"/>
      <dgm:spPr>
        <a:noFill/>
      </dgm:spPr>
    </dgm:pt>
    <dgm:pt modelId="{C0A7CEE7-6834-453B-A90D-0E7AC6743973}" type="pres">
      <dgm:prSet presAssocID="{2C5D7CB4-1C35-4C66-A6F1-8735FFE87242}" presName="txShp" presStyleLbl="node1" presStyleIdx="2" presStyleCnt="6" custLinFactNeighborX="-4967" custLinFactNeighborY="-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8617F-D38F-49F0-8C61-D177DFD90964}" type="pres">
      <dgm:prSet presAssocID="{66376A5A-DC82-45AB-9C3A-7147103B8453}" presName="spacing" presStyleCnt="0"/>
      <dgm:spPr/>
    </dgm:pt>
    <dgm:pt modelId="{2D582A3D-86D6-4074-9275-868B686BA1A2}" type="pres">
      <dgm:prSet presAssocID="{B6302756-EA0D-4DDD-9C52-B5705E575F34}" presName="composite" presStyleCnt="0"/>
      <dgm:spPr/>
    </dgm:pt>
    <dgm:pt modelId="{9E5D5F1F-3CF6-4EFA-8641-CAAC290D724F}" type="pres">
      <dgm:prSet presAssocID="{B6302756-EA0D-4DDD-9C52-B5705E575F34}" presName="imgShp" presStyleLbl="fgImgPlace1" presStyleIdx="3" presStyleCnt="6" custLinFactNeighborX="40321"/>
      <dgm:spPr>
        <a:noFill/>
      </dgm:spPr>
    </dgm:pt>
    <dgm:pt modelId="{ABD94D6D-7C0D-4255-8FE6-324AAB18CDE2}" type="pres">
      <dgm:prSet presAssocID="{B6302756-EA0D-4DDD-9C52-B5705E575F34}" presName="txShp" presStyleLbl="node1" presStyleIdx="3" presStyleCnt="6" custLinFactNeighborX="3805" custLinFactNeighborY="-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F259D-5F55-4F69-82EF-46766C4588A5}" type="pres">
      <dgm:prSet presAssocID="{F6BAEE43-A463-48D4-922B-6D6D35FAF986}" presName="spacing" presStyleCnt="0"/>
      <dgm:spPr/>
    </dgm:pt>
    <dgm:pt modelId="{DDEF61A5-5B86-444C-8060-E091D9FEF81E}" type="pres">
      <dgm:prSet presAssocID="{37ED564A-3CBF-465A-9965-80D7A69CA8BA}" presName="composite" presStyleCnt="0"/>
      <dgm:spPr/>
    </dgm:pt>
    <dgm:pt modelId="{275812A4-25CE-4685-9C1B-D17AA9F42D5B}" type="pres">
      <dgm:prSet presAssocID="{37ED564A-3CBF-465A-9965-80D7A69CA8BA}" presName="imgShp" presStyleLbl="fgImgPlace1" presStyleIdx="4" presStyleCnt="6" custLinFactX="15337" custLinFactNeighborX="100000"/>
      <dgm:spPr>
        <a:noFill/>
      </dgm:spPr>
    </dgm:pt>
    <dgm:pt modelId="{FC338A41-B6E3-4950-9B71-A129DA9C200B}" type="pres">
      <dgm:prSet presAssocID="{37ED564A-3CBF-465A-9965-80D7A69CA8BA}" presName="txShp" presStyleLbl="node1" presStyleIdx="4" presStyleCnt="6" custLinFactNeighborX="12577" custLinFactNeighborY="-6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D11A1-EFFC-4BB9-B600-AA36D1D75457}" type="pres">
      <dgm:prSet presAssocID="{FCCB4BF7-C24E-4DB2-82D5-7B7C5DE0EFD8}" presName="spacing" presStyleCnt="0"/>
      <dgm:spPr/>
    </dgm:pt>
    <dgm:pt modelId="{B651F703-806C-4BC3-9F5B-CB9645C281DA}" type="pres">
      <dgm:prSet presAssocID="{DAF7CCCD-D094-413C-ADDD-A0ABAA34D399}" presName="composite" presStyleCnt="0"/>
      <dgm:spPr/>
    </dgm:pt>
    <dgm:pt modelId="{E92FB4A5-B1F0-48EC-BBC8-1A2C431916B4}" type="pres">
      <dgm:prSet presAssocID="{DAF7CCCD-D094-413C-ADDD-A0ABAA34D399}" presName="imgShp" presStyleLbl="fgImgPlace1" presStyleIdx="5" presStyleCnt="6" custLinFactX="90341" custLinFactNeighborX="100000"/>
      <dgm:spPr>
        <a:noFill/>
      </dgm:spPr>
    </dgm:pt>
    <dgm:pt modelId="{0D984BF5-382C-4E51-B82C-2D095EF75A64}" type="pres">
      <dgm:prSet presAssocID="{DAF7CCCD-D094-413C-ADDD-A0ABAA34D399}" presName="txShp" presStyleLbl="node1" presStyleIdx="5" presStyleCnt="6" custLinFactNeighborX="21701" custLinFactNeighborY="-5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0C2D5-5310-4EEE-B89A-735747975F2E}" type="presOf" srcId="{37ED564A-3CBF-465A-9965-80D7A69CA8BA}" destId="{FC338A41-B6E3-4950-9B71-A129DA9C200B}" srcOrd="0" destOrd="0" presId="urn:microsoft.com/office/officeart/2005/8/layout/vList3"/>
    <dgm:cxn modelId="{FEE6C832-BD92-40E4-B5A2-CF74790F0BCD}" srcId="{0D28C87F-8672-4B40-836A-6007B67B589C}" destId="{37ED564A-3CBF-465A-9965-80D7A69CA8BA}" srcOrd="4" destOrd="0" parTransId="{89449A41-1CC5-4D2D-A4E1-51F0A81B7B18}" sibTransId="{FCCB4BF7-C24E-4DB2-82D5-7B7C5DE0EFD8}"/>
    <dgm:cxn modelId="{A474ECC0-FB50-4592-89D9-68439C3B30F9}" type="presOf" srcId="{D7B8DD70-EFDA-4EB7-AC07-C9EEBA5A4B2E}" destId="{69BCB6EA-FFF3-4A04-85FC-3F0741E282D9}" srcOrd="0" destOrd="0" presId="urn:microsoft.com/office/officeart/2005/8/layout/vList3"/>
    <dgm:cxn modelId="{8B100427-E430-4642-AE73-B27B70100656}" type="presOf" srcId="{6EA67E99-FB40-4D0F-922E-46953796A897}" destId="{5BAF42B3-ABBA-41CA-AECE-ACC78D83D6C4}" srcOrd="0" destOrd="0" presId="urn:microsoft.com/office/officeart/2005/8/layout/vList3"/>
    <dgm:cxn modelId="{65A0752D-0EA8-45C5-81FF-CBCCE0CDDB81}" srcId="{0D28C87F-8672-4B40-836A-6007B67B589C}" destId="{D7B8DD70-EFDA-4EB7-AC07-C9EEBA5A4B2E}" srcOrd="1" destOrd="0" parTransId="{8439B2A5-985A-4818-814D-07B211CA9023}" sibTransId="{40A7B7AE-5B44-45F5-9C99-76C47DE8B905}"/>
    <dgm:cxn modelId="{6B76F85E-5980-4D90-8A35-C8FA0131A89C}" type="presOf" srcId="{0D28C87F-8672-4B40-836A-6007B67B589C}" destId="{AECA81FC-E2FD-45CD-97F3-EE8109AC23A9}" srcOrd="0" destOrd="0" presId="urn:microsoft.com/office/officeart/2005/8/layout/vList3"/>
    <dgm:cxn modelId="{3BA33525-CF36-4B9D-887E-F6ECCBE37A7D}" srcId="{0D28C87F-8672-4B40-836A-6007B67B589C}" destId="{2C5D7CB4-1C35-4C66-A6F1-8735FFE87242}" srcOrd="2" destOrd="0" parTransId="{49D4313E-4252-4459-ABA4-92256C61C598}" sibTransId="{66376A5A-DC82-45AB-9C3A-7147103B8453}"/>
    <dgm:cxn modelId="{36200226-6004-4C6C-B283-A3112E81DA35}" srcId="{0D28C87F-8672-4B40-836A-6007B67B589C}" destId="{B6302756-EA0D-4DDD-9C52-B5705E575F34}" srcOrd="3" destOrd="0" parTransId="{FF7672E0-D453-43F8-BFD6-C2771201D5A0}" sibTransId="{F6BAEE43-A463-48D4-922B-6D6D35FAF986}"/>
    <dgm:cxn modelId="{5AF99EE8-3DE3-4CD0-BD36-4B075205A9C1}" srcId="{0D28C87F-8672-4B40-836A-6007B67B589C}" destId="{6EA67E99-FB40-4D0F-922E-46953796A897}" srcOrd="0" destOrd="0" parTransId="{97F751D2-97B0-4E09-B4F0-3EB83A0A07B2}" sibTransId="{0BDAEE62-1548-4BAE-A4B7-9931FB42F8F2}"/>
    <dgm:cxn modelId="{21367786-4EBC-4DA3-9A15-BD0AE8C1B1DC}" type="presOf" srcId="{B6302756-EA0D-4DDD-9C52-B5705E575F34}" destId="{ABD94D6D-7C0D-4255-8FE6-324AAB18CDE2}" srcOrd="0" destOrd="0" presId="urn:microsoft.com/office/officeart/2005/8/layout/vList3"/>
    <dgm:cxn modelId="{CEBC1CFB-9761-4CF9-8368-C7BBA1B5CDC0}" srcId="{0D28C87F-8672-4B40-836A-6007B67B589C}" destId="{DAF7CCCD-D094-413C-ADDD-A0ABAA34D399}" srcOrd="5" destOrd="0" parTransId="{45BD3C08-A2BA-41D6-8B9E-4B77BD24EE7F}" sibTransId="{8FE0355D-9428-4B3B-85A0-8A8A9A1CBBA4}"/>
    <dgm:cxn modelId="{952BD363-C9AD-4A4C-933F-C14FFFE3FC5E}" type="presOf" srcId="{2C5D7CB4-1C35-4C66-A6F1-8735FFE87242}" destId="{C0A7CEE7-6834-453B-A90D-0E7AC6743973}" srcOrd="0" destOrd="0" presId="urn:microsoft.com/office/officeart/2005/8/layout/vList3"/>
    <dgm:cxn modelId="{2669DC36-37B0-4C28-8E0B-19007C06BB48}" type="presOf" srcId="{DAF7CCCD-D094-413C-ADDD-A0ABAA34D399}" destId="{0D984BF5-382C-4E51-B82C-2D095EF75A64}" srcOrd="0" destOrd="0" presId="urn:microsoft.com/office/officeart/2005/8/layout/vList3"/>
    <dgm:cxn modelId="{FE14E4A5-F171-4B7B-A1B5-E1F0C280C305}" type="presParOf" srcId="{AECA81FC-E2FD-45CD-97F3-EE8109AC23A9}" destId="{5E3FB228-467C-4208-BFC3-62B6D0888F65}" srcOrd="0" destOrd="0" presId="urn:microsoft.com/office/officeart/2005/8/layout/vList3"/>
    <dgm:cxn modelId="{8F9642F4-E8CB-4CD9-9F05-498E2133A03E}" type="presParOf" srcId="{5E3FB228-467C-4208-BFC3-62B6D0888F65}" destId="{C1F6DB7E-8654-4EE2-AAA6-0F7C7CC55113}" srcOrd="0" destOrd="0" presId="urn:microsoft.com/office/officeart/2005/8/layout/vList3"/>
    <dgm:cxn modelId="{BAAACFCE-B40B-4071-A83D-6261E6D6AA15}" type="presParOf" srcId="{5E3FB228-467C-4208-BFC3-62B6D0888F65}" destId="{5BAF42B3-ABBA-41CA-AECE-ACC78D83D6C4}" srcOrd="1" destOrd="0" presId="urn:microsoft.com/office/officeart/2005/8/layout/vList3"/>
    <dgm:cxn modelId="{91497117-E64F-41E5-9062-3BF96DD323CE}" type="presParOf" srcId="{AECA81FC-E2FD-45CD-97F3-EE8109AC23A9}" destId="{B70693CF-A9CE-4FDE-8767-19028F7C9873}" srcOrd="1" destOrd="0" presId="urn:microsoft.com/office/officeart/2005/8/layout/vList3"/>
    <dgm:cxn modelId="{BB6C5A0F-5029-44E3-A925-45DB9C1CEDB4}" type="presParOf" srcId="{AECA81FC-E2FD-45CD-97F3-EE8109AC23A9}" destId="{3EA26B24-0E13-4AE8-A6FA-E8CC8DAE8354}" srcOrd="2" destOrd="0" presId="urn:microsoft.com/office/officeart/2005/8/layout/vList3"/>
    <dgm:cxn modelId="{B783C36D-20FB-4161-9D7D-553A33D17EC3}" type="presParOf" srcId="{3EA26B24-0E13-4AE8-A6FA-E8CC8DAE8354}" destId="{84D451A0-0050-4685-B213-6FFB0DD336F5}" srcOrd="0" destOrd="0" presId="urn:microsoft.com/office/officeart/2005/8/layout/vList3"/>
    <dgm:cxn modelId="{9D014589-786B-4FF1-9B92-30A1A2E9D1B3}" type="presParOf" srcId="{3EA26B24-0E13-4AE8-A6FA-E8CC8DAE8354}" destId="{69BCB6EA-FFF3-4A04-85FC-3F0741E282D9}" srcOrd="1" destOrd="0" presId="urn:microsoft.com/office/officeart/2005/8/layout/vList3"/>
    <dgm:cxn modelId="{3A70CA1F-0472-42D6-8196-4F19870DC793}" type="presParOf" srcId="{AECA81FC-E2FD-45CD-97F3-EE8109AC23A9}" destId="{83241C86-00E9-4E0F-B145-1534BB4DEB1D}" srcOrd="3" destOrd="0" presId="urn:microsoft.com/office/officeart/2005/8/layout/vList3"/>
    <dgm:cxn modelId="{459AF0DF-763F-406B-9B5A-FA1E974A6B66}" type="presParOf" srcId="{AECA81FC-E2FD-45CD-97F3-EE8109AC23A9}" destId="{C4AA3B3A-A935-40BD-8B48-8D362E6C241A}" srcOrd="4" destOrd="0" presId="urn:microsoft.com/office/officeart/2005/8/layout/vList3"/>
    <dgm:cxn modelId="{3DBAF1B5-D900-41B7-BF01-10A189B98E46}" type="presParOf" srcId="{C4AA3B3A-A935-40BD-8B48-8D362E6C241A}" destId="{9B185882-329E-49CD-B488-A33E48730FD3}" srcOrd="0" destOrd="0" presId="urn:microsoft.com/office/officeart/2005/8/layout/vList3"/>
    <dgm:cxn modelId="{AEE9A806-4D4E-4662-86AB-0C2FD61509CB}" type="presParOf" srcId="{C4AA3B3A-A935-40BD-8B48-8D362E6C241A}" destId="{C0A7CEE7-6834-453B-A90D-0E7AC6743973}" srcOrd="1" destOrd="0" presId="urn:microsoft.com/office/officeart/2005/8/layout/vList3"/>
    <dgm:cxn modelId="{41F72FB6-90A7-429D-90B7-CB253A1BFB7F}" type="presParOf" srcId="{AECA81FC-E2FD-45CD-97F3-EE8109AC23A9}" destId="{06D8617F-D38F-49F0-8C61-D177DFD90964}" srcOrd="5" destOrd="0" presId="urn:microsoft.com/office/officeart/2005/8/layout/vList3"/>
    <dgm:cxn modelId="{530C84DF-E628-4806-9849-4D8CF4873A56}" type="presParOf" srcId="{AECA81FC-E2FD-45CD-97F3-EE8109AC23A9}" destId="{2D582A3D-86D6-4074-9275-868B686BA1A2}" srcOrd="6" destOrd="0" presId="urn:microsoft.com/office/officeart/2005/8/layout/vList3"/>
    <dgm:cxn modelId="{8FA270FD-32E4-4604-A516-73702E186548}" type="presParOf" srcId="{2D582A3D-86D6-4074-9275-868B686BA1A2}" destId="{9E5D5F1F-3CF6-4EFA-8641-CAAC290D724F}" srcOrd="0" destOrd="0" presId="urn:microsoft.com/office/officeart/2005/8/layout/vList3"/>
    <dgm:cxn modelId="{8247900E-7DF0-4A51-AF3D-F1289CABA318}" type="presParOf" srcId="{2D582A3D-86D6-4074-9275-868B686BA1A2}" destId="{ABD94D6D-7C0D-4255-8FE6-324AAB18CDE2}" srcOrd="1" destOrd="0" presId="urn:microsoft.com/office/officeart/2005/8/layout/vList3"/>
    <dgm:cxn modelId="{0F35C33C-EF4B-47FD-BFFD-443262538B14}" type="presParOf" srcId="{AECA81FC-E2FD-45CD-97F3-EE8109AC23A9}" destId="{3DBF259D-5F55-4F69-82EF-46766C4588A5}" srcOrd="7" destOrd="0" presId="urn:microsoft.com/office/officeart/2005/8/layout/vList3"/>
    <dgm:cxn modelId="{7D01B1F5-6BCB-466C-8499-3F219ECA6A61}" type="presParOf" srcId="{AECA81FC-E2FD-45CD-97F3-EE8109AC23A9}" destId="{DDEF61A5-5B86-444C-8060-E091D9FEF81E}" srcOrd="8" destOrd="0" presId="urn:microsoft.com/office/officeart/2005/8/layout/vList3"/>
    <dgm:cxn modelId="{62CE1F81-6EB1-4365-99BC-C9B6FF5EF4EE}" type="presParOf" srcId="{DDEF61A5-5B86-444C-8060-E091D9FEF81E}" destId="{275812A4-25CE-4685-9C1B-D17AA9F42D5B}" srcOrd="0" destOrd="0" presId="urn:microsoft.com/office/officeart/2005/8/layout/vList3"/>
    <dgm:cxn modelId="{4C5DDC57-FD19-4FA3-ABA4-B61C9EA8F096}" type="presParOf" srcId="{DDEF61A5-5B86-444C-8060-E091D9FEF81E}" destId="{FC338A41-B6E3-4950-9B71-A129DA9C200B}" srcOrd="1" destOrd="0" presId="urn:microsoft.com/office/officeart/2005/8/layout/vList3"/>
    <dgm:cxn modelId="{8B2317AA-189A-436D-9274-84709EDF255F}" type="presParOf" srcId="{AECA81FC-E2FD-45CD-97F3-EE8109AC23A9}" destId="{67AD11A1-EFFC-4BB9-B600-AA36D1D75457}" srcOrd="9" destOrd="0" presId="urn:microsoft.com/office/officeart/2005/8/layout/vList3"/>
    <dgm:cxn modelId="{7F8FA04C-7519-4861-A12E-1CF4EB0F2840}" type="presParOf" srcId="{AECA81FC-E2FD-45CD-97F3-EE8109AC23A9}" destId="{B651F703-806C-4BC3-9F5B-CB9645C281DA}" srcOrd="10" destOrd="0" presId="urn:microsoft.com/office/officeart/2005/8/layout/vList3"/>
    <dgm:cxn modelId="{25317F60-779E-4BC2-A36F-9AB8359B6105}" type="presParOf" srcId="{B651F703-806C-4BC3-9F5B-CB9645C281DA}" destId="{E92FB4A5-B1F0-48EC-BBC8-1A2C431916B4}" srcOrd="0" destOrd="0" presId="urn:microsoft.com/office/officeart/2005/8/layout/vList3"/>
    <dgm:cxn modelId="{148F9552-B483-4938-A2B0-7739600091A5}" type="presParOf" srcId="{B651F703-806C-4BC3-9F5B-CB9645C281DA}" destId="{0D984BF5-382C-4E51-B82C-2D095EF75A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CBA9E4-8C99-4147-84C5-C987718E90C5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7AF0F1B9-E2EA-478E-8477-3274F4FF2028}">
      <dgm:prSet phldrT="[Text]"/>
      <dgm:spPr/>
      <dgm:t>
        <a:bodyPr/>
        <a:lstStyle/>
        <a:p>
          <a:r>
            <a:rPr lang="en-US" dirty="0" smtClean="0"/>
            <a:t>School</a:t>
          </a:r>
          <a:endParaRPr lang="en-US" dirty="0"/>
        </a:p>
      </dgm:t>
    </dgm:pt>
    <dgm:pt modelId="{7C34F2C4-9AA1-49DB-9BD7-FD4D5702E307}" type="parTrans" cxnId="{643EB774-E6FB-4B40-BEED-0EF8A7645C0E}">
      <dgm:prSet/>
      <dgm:spPr/>
      <dgm:t>
        <a:bodyPr/>
        <a:lstStyle/>
        <a:p>
          <a:endParaRPr lang="en-US"/>
        </a:p>
      </dgm:t>
    </dgm:pt>
    <dgm:pt modelId="{FF74A25A-A73C-4AAD-810C-E2A56FC80729}" type="sibTrans" cxnId="{643EB774-E6FB-4B40-BEED-0EF8A7645C0E}">
      <dgm:prSet/>
      <dgm:spPr/>
      <dgm:t>
        <a:bodyPr/>
        <a:lstStyle/>
        <a:p>
          <a:endParaRPr lang="en-US"/>
        </a:p>
      </dgm:t>
    </dgm:pt>
    <dgm:pt modelId="{1DA7F716-DCD8-4976-A87D-E2EADF30461D}">
      <dgm:prSet phldrT="[Text]"/>
      <dgm:spPr/>
      <dgm:t>
        <a:bodyPr/>
        <a:lstStyle/>
        <a:p>
          <a:r>
            <a:rPr lang="en-US" dirty="0" smtClean="0"/>
            <a:t>Higher Education</a:t>
          </a:r>
          <a:endParaRPr lang="en-US" dirty="0"/>
        </a:p>
      </dgm:t>
    </dgm:pt>
    <dgm:pt modelId="{753E0AF6-7BA1-4D06-A33E-297828312543}" type="parTrans" cxnId="{EAF3407D-3BE2-4A57-B4DA-63AF207101A3}">
      <dgm:prSet/>
      <dgm:spPr/>
      <dgm:t>
        <a:bodyPr/>
        <a:lstStyle/>
        <a:p>
          <a:endParaRPr lang="en-US"/>
        </a:p>
      </dgm:t>
    </dgm:pt>
    <dgm:pt modelId="{33BD308D-F167-4811-AF27-F572766FD45C}" type="sibTrans" cxnId="{EAF3407D-3BE2-4A57-B4DA-63AF207101A3}">
      <dgm:prSet/>
      <dgm:spPr/>
      <dgm:t>
        <a:bodyPr/>
        <a:lstStyle/>
        <a:p>
          <a:endParaRPr lang="en-US"/>
        </a:p>
      </dgm:t>
    </dgm:pt>
    <dgm:pt modelId="{034EB896-20CC-405F-85DC-F47613974812}">
      <dgm:prSet phldrT="[Text]"/>
      <dgm:spPr>
        <a:solidFill>
          <a:srgbClr val="990000"/>
        </a:solidFill>
      </dgm:spPr>
      <dgm:t>
        <a:bodyPr/>
        <a:lstStyle/>
        <a:p>
          <a:r>
            <a:rPr lang="en-US" dirty="0" smtClean="0"/>
            <a:t>Career</a:t>
          </a:r>
          <a:endParaRPr lang="en-US" dirty="0"/>
        </a:p>
      </dgm:t>
    </dgm:pt>
    <dgm:pt modelId="{5AC9BE2E-BF22-4915-8149-4A4F3E0AC154}" type="parTrans" cxnId="{52A32B9B-BB9A-4D67-9C97-9178035678D8}">
      <dgm:prSet/>
      <dgm:spPr/>
      <dgm:t>
        <a:bodyPr/>
        <a:lstStyle/>
        <a:p>
          <a:endParaRPr lang="en-US"/>
        </a:p>
      </dgm:t>
    </dgm:pt>
    <dgm:pt modelId="{6B82C202-C742-4DA5-AB6E-810D4BCC6FB8}" type="sibTrans" cxnId="{52A32B9B-BB9A-4D67-9C97-9178035678D8}">
      <dgm:prSet/>
      <dgm:spPr/>
      <dgm:t>
        <a:bodyPr/>
        <a:lstStyle/>
        <a:p>
          <a:endParaRPr lang="en-US"/>
        </a:p>
      </dgm:t>
    </dgm:pt>
    <dgm:pt modelId="{A344133E-B9BD-4BD7-A703-4295B5D3B270}" type="pres">
      <dgm:prSet presAssocID="{1DCBA9E4-8C99-4147-84C5-C987718E90C5}" presName="Name0" presStyleCnt="0">
        <dgm:presLayoutVars>
          <dgm:dir/>
          <dgm:animLvl val="lvl"/>
          <dgm:resizeHandles val="exact"/>
        </dgm:presLayoutVars>
      </dgm:prSet>
      <dgm:spPr/>
    </dgm:pt>
    <dgm:pt modelId="{1C42FB43-6AC9-4DA0-B988-9455C08C5760}" type="pres">
      <dgm:prSet presAssocID="{7AF0F1B9-E2EA-478E-8477-3274F4FF202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99894-AB4C-4D95-A01E-604BCDA81B05}" type="pres">
      <dgm:prSet presAssocID="{FF74A25A-A73C-4AAD-810C-E2A56FC80729}" presName="parTxOnlySpace" presStyleCnt="0"/>
      <dgm:spPr/>
    </dgm:pt>
    <dgm:pt modelId="{EC95453C-E46A-49E0-8C90-09EF1E16BF45}" type="pres">
      <dgm:prSet presAssocID="{1DA7F716-DCD8-4976-A87D-E2EADF30461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1516E-1CD7-4869-8300-00E9DCFCF5D6}" type="pres">
      <dgm:prSet presAssocID="{33BD308D-F167-4811-AF27-F572766FD45C}" presName="parTxOnlySpace" presStyleCnt="0"/>
      <dgm:spPr/>
    </dgm:pt>
    <dgm:pt modelId="{D2A8D489-17A6-41B3-9C85-8F939A6688D8}" type="pres">
      <dgm:prSet presAssocID="{034EB896-20CC-405F-85DC-F4761397481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F202FC-1675-46DB-BB80-2F8348C5F34D}" type="presOf" srcId="{7AF0F1B9-E2EA-478E-8477-3274F4FF2028}" destId="{1C42FB43-6AC9-4DA0-B988-9455C08C5760}" srcOrd="0" destOrd="0" presId="urn:microsoft.com/office/officeart/2005/8/layout/chevron1"/>
    <dgm:cxn modelId="{90A0C42D-8555-42F0-836B-459AA2B50B48}" type="presOf" srcId="{1DA7F716-DCD8-4976-A87D-E2EADF30461D}" destId="{EC95453C-E46A-49E0-8C90-09EF1E16BF45}" srcOrd="0" destOrd="0" presId="urn:microsoft.com/office/officeart/2005/8/layout/chevron1"/>
    <dgm:cxn modelId="{45D3F584-B188-4FA7-8ED0-3C326144223F}" type="presOf" srcId="{034EB896-20CC-405F-85DC-F47613974812}" destId="{D2A8D489-17A6-41B3-9C85-8F939A6688D8}" srcOrd="0" destOrd="0" presId="urn:microsoft.com/office/officeart/2005/8/layout/chevron1"/>
    <dgm:cxn modelId="{FBB9DE34-F9DD-4FD0-A1D8-0C4C5251E7FC}" type="presOf" srcId="{1DCBA9E4-8C99-4147-84C5-C987718E90C5}" destId="{A344133E-B9BD-4BD7-A703-4295B5D3B270}" srcOrd="0" destOrd="0" presId="urn:microsoft.com/office/officeart/2005/8/layout/chevron1"/>
    <dgm:cxn modelId="{52A32B9B-BB9A-4D67-9C97-9178035678D8}" srcId="{1DCBA9E4-8C99-4147-84C5-C987718E90C5}" destId="{034EB896-20CC-405F-85DC-F47613974812}" srcOrd="2" destOrd="0" parTransId="{5AC9BE2E-BF22-4915-8149-4A4F3E0AC154}" sibTransId="{6B82C202-C742-4DA5-AB6E-810D4BCC6FB8}"/>
    <dgm:cxn modelId="{643EB774-E6FB-4B40-BEED-0EF8A7645C0E}" srcId="{1DCBA9E4-8C99-4147-84C5-C987718E90C5}" destId="{7AF0F1B9-E2EA-478E-8477-3274F4FF2028}" srcOrd="0" destOrd="0" parTransId="{7C34F2C4-9AA1-49DB-9BD7-FD4D5702E307}" sibTransId="{FF74A25A-A73C-4AAD-810C-E2A56FC80729}"/>
    <dgm:cxn modelId="{EAF3407D-3BE2-4A57-B4DA-63AF207101A3}" srcId="{1DCBA9E4-8C99-4147-84C5-C987718E90C5}" destId="{1DA7F716-DCD8-4976-A87D-E2EADF30461D}" srcOrd="1" destOrd="0" parTransId="{753E0AF6-7BA1-4D06-A33E-297828312543}" sibTransId="{33BD308D-F167-4811-AF27-F572766FD45C}"/>
    <dgm:cxn modelId="{6CAE39C2-2269-41D8-8018-EC33A545EBCD}" type="presParOf" srcId="{A344133E-B9BD-4BD7-A703-4295B5D3B270}" destId="{1C42FB43-6AC9-4DA0-B988-9455C08C5760}" srcOrd="0" destOrd="0" presId="urn:microsoft.com/office/officeart/2005/8/layout/chevron1"/>
    <dgm:cxn modelId="{5500EC42-500D-4835-AF1A-75F3641BC038}" type="presParOf" srcId="{A344133E-B9BD-4BD7-A703-4295B5D3B270}" destId="{F3699894-AB4C-4D95-A01E-604BCDA81B05}" srcOrd="1" destOrd="0" presId="urn:microsoft.com/office/officeart/2005/8/layout/chevron1"/>
    <dgm:cxn modelId="{2A2D400B-59ED-4AF6-8004-37030F6DEEB3}" type="presParOf" srcId="{A344133E-B9BD-4BD7-A703-4295B5D3B270}" destId="{EC95453C-E46A-49E0-8C90-09EF1E16BF45}" srcOrd="2" destOrd="0" presId="urn:microsoft.com/office/officeart/2005/8/layout/chevron1"/>
    <dgm:cxn modelId="{767B5AE2-662F-4E73-A560-96694F1DF0E4}" type="presParOf" srcId="{A344133E-B9BD-4BD7-A703-4295B5D3B270}" destId="{6691516E-1CD7-4869-8300-00E9DCFCF5D6}" srcOrd="3" destOrd="0" presId="urn:microsoft.com/office/officeart/2005/8/layout/chevron1"/>
    <dgm:cxn modelId="{A20D9774-EF54-4183-879B-18438FBB36B8}" type="presParOf" srcId="{A344133E-B9BD-4BD7-A703-4295B5D3B270}" destId="{D2A8D489-17A6-41B3-9C85-8F939A6688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F563A7-AE44-4157-988C-6DE75A869A58}" type="doc">
      <dgm:prSet loTypeId="urn:microsoft.com/office/officeart/2005/8/layout/process2" loCatId="process" qsTypeId="urn:microsoft.com/office/officeart/2005/8/quickstyle/simple1#3" qsCatId="simple" csTypeId="urn:microsoft.com/office/officeart/2005/8/colors/accent0_1" csCatId="mainScheme" phldr="1"/>
      <dgm:spPr/>
    </dgm:pt>
    <dgm:pt modelId="{9A00FEAA-F21D-4561-A940-CC276380F043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Learning to read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A6BC7F-C7A4-45AC-B49D-8F56F005D50B}" type="parTrans" cxnId="{D6991CA5-EDAF-4AE7-B16E-A1899E9CF00F}">
      <dgm:prSet/>
      <dgm:spPr/>
      <dgm:t>
        <a:bodyPr/>
        <a:lstStyle/>
        <a:p>
          <a:endParaRPr lang="en-US"/>
        </a:p>
      </dgm:t>
    </dgm:pt>
    <dgm:pt modelId="{3AA29120-19DF-40FE-AAD2-E459FBAB0F43}" type="sibTrans" cxnId="{D6991CA5-EDAF-4AE7-B16E-A1899E9CF00F}">
      <dgm:prSet/>
      <dgm:spPr/>
      <dgm:t>
        <a:bodyPr/>
        <a:lstStyle/>
        <a:p>
          <a:endParaRPr lang="en-US"/>
        </a:p>
      </dgm:t>
    </dgm:pt>
    <dgm:pt modelId="{8B9ED18E-EC24-41E3-8754-28A46DA4D43F}" type="pres">
      <dgm:prSet presAssocID="{F3F563A7-AE44-4157-988C-6DE75A869A58}" presName="linearFlow" presStyleCnt="0">
        <dgm:presLayoutVars>
          <dgm:resizeHandles val="exact"/>
        </dgm:presLayoutVars>
      </dgm:prSet>
      <dgm:spPr/>
    </dgm:pt>
    <dgm:pt modelId="{B702F9EE-6F22-4685-879F-55AE733F79B6}" type="pres">
      <dgm:prSet presAssocID="{9A00FEAA-F21D-4561-A940-CC276380F04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978EC-09A9-4C22-868E-D7F5F3A280C2}" type="presOf" srcId="{F3F563A7-AE44-4157-988C-6DE75A869A58}" destId="{8B9ED18E-EC24-41E3-8754-28A46DA4D43F}" srcOrd="0" destOrd="0" presId="urn:microsoft.com/office/officeart/2005/8/layout/process2"/>
    <dgm:cxn modelId="{D6991CA5-EDAF-4AE7-B16E-A1899E9CF00F}" srcId="{F3F563A7-AE44-4157-988C-6DE75A869A58}" destId="{9A00FEAA-F21D-4561-A940-CC276380F043}" srcOrd="0" destOrd="0" parTransId="{9AA6BC7F-C7A4-45AC-B49D-8F56F005D50B}" sibTransId="{3AA29120-19DF-40FE-AAD2-E459FBAB0F43}"/>
    <dgm:cxn modelId="{4D20A0D4-1C83-429C-B94D-9BF7950AB23A}" type="presOf" srcId="{9A00FEAA-F21D-4561-A940-CC276380F043}" destId="{B702F9EE-6F22-4685-879F-55AE733F79B6}" srcOrd="0" destOrd="0" presId="urn:microsoft.com/office/officeart/2005/8/layout/process2"/>
    <dgm:cxn modelId="{91771D2F-8194-4B12-B6EC-AB7C31B9C587}" type="presParOf" srcId="{8B9ED18E-EC24-41E3-8754-28A46DA4D43F}" destId="{B702F9EE-6F22-4685-879F-55AE733F79B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F563A7-AE44-4157-988C-6DE75A869A58}" type="doc">
      <dgm:prSet loTypeId="urn:microsoft.com/office/officeart/2005/8/layout/process2" loCatId="process" qsTypeId="urn:microsoft.com/office/officeart/2005/8/quickstyle/simple1#4" qsCatId="simple" csTypeId="urn:microsoft.com/office/officeart/2005/8/colors/accent0_1" csCatId="mainScheme" phldr="1"/>
      <dgm:spPr/>
    </dgm:pt>
    <dgm:pt modelId="{9A00FEAA-F21D-4561-A940-CC276380F043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Getting into college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A6BC7F-C7A4-45AC-B49D-8F56F005D50B}" type="parTrans" cxnId="{D6991CA5-EDAF-4AE7-B16E-A1899E9CF00F}">
      <dgm:prSet/>
      <dgm:spPr/>
      <dgm:t>
        <a:bodyPr/>
        <a:lstStyle/>
        <a:p>
          <a:endParaRPr lang="en-US"/>
        </a:p>
      </dgm:t>
    </dgm:pt>
    <dgm:pt modelId="{3AA29120-19DF-40FE-AAD2-E459FBAB0F43}" type="sibTrans" cxnId="{D6991CA5-EDAF-4AE7-B16E-A1899E9CF00F}">
      <dgm:prSet/>
      <dgm:spPr/>
      <dgm:t>
        <a:bodyPr/>
        <a:lstStyle/>
        <a:p>
          <a:endParaRPr lang="en-US"/>
        </a:p>
      </dgm:t>
    </dgm:pt>
    <dgm:pt modelId="{8B9ED18E-EC24-41E3-8754-28A46DA4D43F}" type="pres">
      <dgm:prSet presAssocID="{F3F563A7-AE44-4157-988C-6DE75A869A58}" presName="linearFlow" presStyleCnt="0">
        <dgm:presLayoutVars>
          <dgm:resizeHandles val="exact"/>
        </dgm:presLayoutVars>
      </dgm:prSet>
      <dgm:spPr/>
    </dgm:pt>
    <dgm:pt modelId="{B702F9EE-6F22-4685-879F-55AE733F79B6}" type="pres">
      <dgm:prSet presAssocID="{9A00FEAA-F21D-4561-A940-CC276380F04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7D2D9-C884-45FD-908E-6350B07F8EB2}" type="presOf" srcId="{9A00FEAA-F21D-4561-A940-CC276380F043}" destId="{B702F9EE-6F22-4685-879F-55AE733F79B6}" srcOrd="0" destOrd="0" presId="urn:microsoft.com/office/officeart/2005/8/layout/process2"/>
    <dgm:cxn modelId="{D6991CA5-EDAF-4AE7-B16E-A1899E9CF00F}" srcId="{F3F563A7-AE44-4157-988C-6DE75A869A58}" destId="{9A00FEAA-F21D-4561-A940-CC276380F043}" srcOrd="0" destOrd="0" parTransId="{9AA6BC7F-C7A4-45AC-B49D-8F56F005D50B}" sibTransId="{3AA29120-19DF-40FE-AAD2-E459FBAB0F43}"/>
    <dgm:cxn modelId="{E33CE002-1913-4F81-A2F8-8EFFE60F65DD}" type="presOf" srcId="{F3F563A7-AE44-4157-988C-6DE75A869A58}" destId="{8B9ED18E-EC24-41E3-8754-28A46DA4D43F}" srcOrd="0" destOrd="0" presId="urn:microsoft.com/office/officeart/2005/8/layout/process2"/>
    <dgm:cxn modelId="{FFBD8338-A79B-4E9D-8899-8F65A91C6AD5}" type="presParOf" srcId="{8B9ED18E-EC24-41E3-8754-28A46DA4D43F}" destId="{B702F9EE-6F22-4685-879F-55AE733F79B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F563A7-AE44-4157-988C-6DE75A869A58}" type="doc">
      <dgm:prSet loTypeId="urn:microsoft.com/office/officeart/2005/8/layout/process2" loCatId="process" qsTypeId="urn:microsoft.com/office/officeart/2005/8/quickstyle/simple1#5" qsCatId="simple" csTypeId="urn:microsoft.com/office/officeart/2005/8/colors/accent0_1" csCatId="mainScheme" phldr="1"/>
      <dgm:spPr/>
    </dgm:pt>
    <dgm:pt modelId="{0D00E76D-8652-4F98-A145-84DBC6279E35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Graduating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8030EB-2B48-4D24-B43B-466CCFD27F6F}" type="parTrans" cxnId="{18F581E6-BFAE-42B4-A489-C770A52E997B}">
      <dgm:prSet/>
      <dgm:spPr/>
      <dgm:t>
        <a:bodyPr/>
        <a:lstStyle/>
        <a:p>
          <a:endParaRPr lang="en-US"/>
        </a:p>
      </dgm:t>
    </dgm:pt>
    <dgm:pt modelId="{E6F0CE9D-E189-48BD-A96F-0AD8EA213ED7}" type="sibTrans" cxnId="{18F581E6-BFAE-42B4-A489-C770A52E997B}">
      <dgm:prSet/>
      <dgm:spPr/>
      <dgm:t>
        <a:bodyPr/>
        <a:lstStyle/>
        <a:p>
          <a:endParaRPr lang="en-US"/>
        </a:p>
      </dgm:t>
    </dgm:pt>
    <dgm:pt modelId="{8B9ED18E-EC24-41E3-8754-28A46DA4D43F}" type="pres">
      <dgm:prSet presAssocID="{F3F563A7-AE44-4157-988C-6DE75A869A58}" presName="linearFlow" presStyleCnt="0">
        <dgm:presLayoutVars>
          <dgm:resizeHandles val="exact"/>
        </dgm:presLayoutVars>
      </dgm:prSet>
      <dgm:spPr/>
    </dgm:pt>
    <dgm:pt modelId="{88EE5E3C-9254-40CF-B887-56637A35B54D}" type="pres">
      <dgm:prSet presAssocID="{0D00E76D-8652-4F98-A145-84DBC6279E3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581E6-BFAE-42B4-A489-C770A52E997B}" srcId="{F3F563A7-AE44-4157-988C-6DE75A869A58}" destId="{0D00E76D-8652-4F98-A145-84DBC6279E35}" srcOrd="0" destOrd="0" parTransId="{948030EB-2B48-4D24-B43B-466CCFD27F6F}" sibTransId="{E6F0CE9D-E189-48BD-A96F-0AD8EA213ED7}"/>
    <dgm:cxn modelId="{FDB96705-4392-4E82-8661-40AF97FEE502}" type="presOf" srcId="{F3F563A7-AE44-4157-988C-6DE75A869A58}" destId="{8B9ED18E-EC24-41E3-8754-28A46DA4D43F}" srcOrd="0" destOrd="0" presId="urn:microsoft.com/office/officeart/2005/8/layout/process2"/>
    <dgm:cxn modelId="{418BB882-EBA8-41EA-B139-0744E99D79CC}" type="presOf" srcId="{0D00E76D-8652-4F98-A145-84DBC6279E35}" destId="{88EE5E3C-9254-40CF-B887-56637A35B54D}" srcOrd="0" destOrd="0" presId="urn:microsoft.com/office/officeart/2005/8/layout/process2"/>
    <dgm:cxn modelId="{8EA93C56-7B18-4D61-B937-056463FC33F1}" type="presParOf" srcId="{8B9ED18E-EC24-41E3-8754-28A46DA4D43F}" destId="{88EE5E3C-9254-40CF-B887-56637A35B54D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F563A7-AE44-4157-988C-6DE75A869A58}" type="doc">
      <dgm:prSet loTypeId="urn:microsoft.com/office/officeart/2005/8/layout/process2" loCatId="process" qsTypeId="urn:microsoft.com/office/officeart/2005/8/quickstyle/simple1#6" qsCatId="simple" csTypeId="urn:microsoft.com/office/officeart/2005/8/colors/accent0_1" csCatId="mainScheme" phldr="1"/>
      <dgm:spPr/>
    </dgm:pt>
    <dgm:pt modelId="{9A00FEAA-F21D-4561-A940-CC276380F043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Promotion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A6BC7F-C7A4-45AC-B49D-8F56F005D50B}" type="parTrans" cxnId="{D6991CA5-EDAF-4AE7-B16E-A1899E9CF00F}">
      <dgm:prSet/>
      <dgm:spPr/>
      <dgm:t>
        <a:bodyPr/>
        <a:lstStyle/>
        <a:p>
          <a:endParaRPr lang="en-US"/>
        </a:p>
      </dgm:t>
    </dgm:pt>
    <dgm:pt modelId="{3AA29120-19DF-40FE-AAD2-E459FBAB0F43}" type="sibTrans" cxnId="{D6991CA5-EDAF-4AE7-B16E-A1899E9CF00F}">
      <dgm:prSet/>
      <dgm:spPr/>
      <dgm:t>
        <a:bodyPr/>
        <a:lstStyle/>
        <a:p>
          <a:endParaRPr lang="en-US"/>
        </a:p>
      </dgm:t>
    </dgm:pt>
    <dgm:pt modelId="{8B9ED18E-EC24-41E3-8754-28A46DA4D43F}" type="pres">
      <dgm:prSet presAssocID="{F3F563A7-AE44-4157-988C-6DE75A869A58}" presName="linearFlow" presStyleCnt="0">
        <dgm:presLayoutVars>
          <dgm:resizeHandles val="exact"/>
        </dgm:presLayoutVars>
      </dgm:prSet>
      <dgm:spPr/>
    </dgm:pt>
    <dgm:pt modelId="{B702F9EE-6F22-4685-879F-55AE733F79B6}" type="pres">
      <dgm:prSet presAssocID="{9A00FEAA-F21D-4561-A940-CC276380F04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85F62-F56A-4DA6-8B75-E57D2EA01B5A}" type="presOf" srcId="{9A00FEAA-F21D-4561-A940-CC276380F043}" destId="{B702F9EE-6F22-4685-879F-55AE733F79B6}" srcOrd="0" destOrd="0" presId="urn:microsoft.com/office/officeart/2005/8/layout/process2"/>
    <dgm:cxn modelId="{911BDEE7-E217-40EB-B8AA-A5A4EA8CEFA9}" type="presOf" srcId="{F3F563A7-AE44-4157-988C-6DE75A869A58}" destId="{8B9ED18E-EC24-41E3-8754-28A46DA4D43F}" srcOrd="0" destOrd="0" presId="urn:microsoft.com/office/officeart/2005/8/layout/process2"/>
    <dgm:cxn modelId="{D6991CA5-EDAF-4AE7-B16E-A1899E9CF00F}" srcId="{F3F563A7-AE44-4157-988C-6DE75A869A58}" destId="{9A00FEAA-F21D-4561-A940-CC276380F043}" srcOrd="0" destOrd="0" parTransId="{9AA6BC7F-C7A4-45AC-B49D-8F56F005D50B}" sibTransId="{3AA29120-19DF-40FE-AAD2-E459FBAB0F43}"/>
    <dgm:cxn modelId="{6B016E73-CA1C-4798-81C3-896878CEF0C2}" type="presParOf" srcId="{8B9ED18E-EC24-41E3-8754-28A46DA4D43F}" destId="{B702F9EE-6F22-4685-879F-55AE733F79B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F563A7-AE44-4157-988C-6DE75A869A58}" type="doc">
      <dgm:prSet loTypeId="urn:microsoft.com/office/officeart/2005/8/layout/process2" loCatId="process" qsTypeId="urn:microsoft.com/office/officeart/2005/8/quickstyle/simple1#7" qsCatId="simple" csTypeId="urn:microsoft.com/office/officeart/2005/8/colors/accent0_1" csCatId="mainScheme" phldr="1"/>
      <dgm:spPr/>
    </dgm:pt>
    <dgm:pt modelId="{9A00FEAA-F21D-4561-A940-CC276380F043}">
      <dgm:prSet phldrT="[Text]" custT="1"/>
      <dgm:spPr/>
      <dgm:t>
        <a:bodyPr/>
        <a:lstStyle/>
        <a:p>
          <a:r>
            <a:rPr lang="en-US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Achieving goals</a:t>
          </a:r>
          <a:endParaRPr lang="en-US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AA6BC7F-C7A4-45AC-B49D-8F56F005D50B}" type="parTrans" cxnId="{D6991CA5-EDAF-4AE7-B16E-A1899E9CF00F}">
      <dgm:prSet/>
      <dgm:spPr/>
      <dgm:t>
        <a:bodyPr/>
        <a:lstStyle/>
        <a:p>
          <a:endParaRPr lang="en-US"/>
        </a:p>
      </dgm:t>
    </dgm:pt>
    <dgm:pt modelId="{3AA29120-19DF-40FE-AAD2-E459FBAB0F43}" type="sibTrans" cxnId="{D6991CA5-EDAF-4AE7-B16E-A1899E9CF00F}">
      <dgm:prSet/>
      <dgm:spPr/>
      <dgm:t>
        <a:bodyPr/>
        <a:lstStyle/>
        <a:p>
          <a:endParaRPr lang="en-US"/>
        </a:p>
      </dgm:t>
    </dgm:pt>
    <dgm:pt modelId="{8B9ED18E-EC24-41E3-8754-28A46DA4D43F}" type="pres">
      <dgm:prSet presAssocID="{F3F563A7-AE44-4157-988C-6DE75A869A58}" presName="linearFlow" presStyleCnt="0">
        <dgm:presLayoutVars>
          <dgm:resizeHandles val="exact"/>
        </dgm:presLayoutVars>
      </dgm:prSet>
      <dgm:spPr/>
    </dgm:pt>
    <dgm:pt modelId="{B702F9EE-6F22-4685-879F-55AE733F79B6}" type="pres">
      <dgm:prSet presAssocID="{9A00FEAA-F21D-4561-A940-CC276380F04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A3338-D09D-4C45-A14A-45C402DB6D7B}" type="presOf" srcId="{9A00FEAA-F21D-4561-A940-CC276380F043}" destId="{B702F9EE-6F22-4685-879F-55AE733F79B6}" srcOrd="0" destOrd="0" presId="urn:microsoft.com/office/officeart/2005/8/layout/process2"/>
    <dgm:cxn modelId="{E0F03774-B260-4C78-81E9-D422248A5460}" type="presOf" srcId="{F3F563A7-AE44-4157-988C-6DE75A869A58}" destId="{8B9ED18E-EC24-41E3-8754-28A46DA4D43F}" srcOrd="0" destOrd="0" presId="urn:microsoft.com/office/officeart/2005/8/layout/process2"/>
    <dgm:cxn modelId="{D6991CA5-EDAF-4AE7-B16E-A1899E9CF00F}" srcId="{F3F563A7-AE44-4157-988C-6DE75A869A58}" destId="{9A00FEAA-F21D-4561-A940-CC276380F043}" srcOrd="0" destOrd="0" parTransId="{9AA6BC7F-C7A4-45AC-B49D-8F56F005D50B}" sibTransId="{3AA29120-19DF-40FE-AAD2-E459FBAB0F43}"/>
    <dgm:cxn modelId="{742637D3-C372-4376-A154-FB4B94D1C465}" type="presParOf" srcId="{8B9ED18E-EC24-41E3-8754-28A46DA4D43F}" destId="{B702F9EE-6F22-4685-879F-55AE733F79B6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450204-48FF-4115-8491-027EFB95A92F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2F68F0-7D82-4B9B-8B56-80FB0AEF4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9250D0-63B7-4497-82E6-9E3004575C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500" b="1" smtClean="0">
                <a:solidFill>
                  <a:schemeClr val="tx2"/>
                </a:solidFill>
              </a:rPr>
              <a:t>Please Note: This slide contains animations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4B371-D9BC-43A0-91F6-DB8893A1CE7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71AF14-CC2D-487C-947C-B55F51C6BB44}" type="slidenum">
              <a:rPr lang="en-US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2913" fontAlgn="base">
              <a:spcBef>
                <a:spcPct val="0"/>
              </a:spcBef>
              <a:spcAft>
                <a:spcPct val="0"/>
              </a:spcAft>
            </a:pPr>
            <a:fld id="{37F04445-B7AB-491B-BEA1-8DE6AB9BC592}" type="slidenum">
              <a:rPr lang="en-US" smtClean="0">
                <a:latin typeface="Hoefler Text"/>
                <a:ea typeface="ＭＳ Ｐゴシック"/>
                <a:cs typeface="ＭＳ Ｐゴシック"/>
                <a:sym typeface="Hoefler Text"/>
              </a:rPr>
              <a:pPr defTabSz="442913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latin typeface="Hoefler Text"/>
              <a:ea typeface="ＭＳ Ｐゴシック"/>
              <a:cs typeface="ＭＳ Ｐゴシック"/>
              <a:sym typeface="Hoefler Tex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solidFill>
                  <a:schemeClr val="tx2"/>
                </a:solidFill>
              </a:rPr>
              <a:t>Please Note: This slide contains animations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09EE5-CCBA-4B91-9222-984605EC75A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A6F7EE-04E1-4FFE-8CC6-390397F58A01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E38C4F-1210-440F-AE76-E79C7EE5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B8156A-AD6F-4F35-B1D7-FE2D72CBBA7F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9406EC-AA40-414C-8F5B-9C3369711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8AB895-523D-4B9D-AADA-1965F7147D67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581D14-D5D4-4B93-819D-BDF3D86C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sv-SE"/>
              <a:t>Cogmed America 2009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24341C-E102-4D2B-A032-DC95C82F4FC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0FE46C-A4C0-49C3-AB57-AFE75C43DBB1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D359BC-3C29-43D8-B20E-CFF7B2179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A1BCC-FCA9-48EA-A6E4-FC9837FAE2AF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89085F-86AD-4E23-B0D7-087C10FD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CB71F5-31C0-45F7-AAF7-E0FFFE08BAEC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1289F0-9638-4538-8EBB-FD32298FB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098026-22D0-4B34-A245-1C895989A608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DE0470-645F-4753-8B8D-260A02E58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1CF89B-36C2-4076-8886-F1026954778F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F2A870-0736-4D0F-95A4-108A4EA06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D05310-E2F8-46DB-9449-A8D0C93424E3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421A04-908C-4091-B407-478210340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DEA0B-663A-4A9F-A375-4BB0CF9E15E5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0F02AD-8C4F-49A2-97BB-D538866CE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3B3D6C-095C-47FB-B265-6A78D464E860}" type="datetimeFigureOut">
              <a:rPr lang="en-US"/>
              <a:pPr>
                <a:defRPr/>
              </a:pPr>
              <a:t>5/3/2013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00CA55-9CF2-47F5-AB90-A36B4512F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Cogmed Informational Webinar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1" name="Picture 13" descr="Pearson_LogoBar_English_Blue_Top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9" Type="http://schemas.openxmlformats.org/officeDocument/2006/relationships/image" Target="../media/image19.jpeg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34" Type="http://schemas.openxmlformats.org/officeDocument/2006/relationships/diagramQuickStyle" Target="../diagrams/quickStyle10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33" Type="http://schemas.openxmlformats.org/officeDocument/2006/relationships/diagramLayout" Target="../diagrams/layout10.xml"/><Relationship Id="rId38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29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32" Type="http://schemas.openxmlformats.org/officeDocument/2006/relationships/diagramData" Target="../diagrams/data10.xml"/><Relationship Id="rId37" Type="http://schemas.openxmlformats.org/officeDocument/2006/relationships/image" Target="../media/image17.jpeg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28" Type="http://schemas.openxmlformats.org/officeDocument/2006/relationships/diagramLayout" Target="../diagrams/layout9.xml"/><Relationship Id="rId36" Type="http://schemas.microsoft.com/office/2007/relationships/diagramDrawing" Target="../diagrams/drawing10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31" Type="http://schemas.microsoft.com/office/2007/relationships/diagramDrawing" Target="../diagrams/drawing9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Relationship Id="rId35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8"/>
          <p:cNvSpPr txBox="1">
            <a:spLocks/>
          </p:cNvSpPr>
          <p:nvPr/>
        </p:nvSpPr>
        <p:spPr>
          <a:xfrm>
            <a:off x="457200" y="1066800"/>
            <a:ext cx="8382000" cy="1676400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Cogmed Working Memory Training™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5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5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Informational Webinar</a:t>
            </a:r>
          </a:p>
        </p:txBody>
      </p:sp>
      <p:pic>
        <p:nvPicPr>
          <p:cNvPr id="16386" name="Picture 9" descr="Cogmed-logoBlac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971800"/>
            <a:ext cx="3476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300" smtClean="0">
                <a:solidFill>
                  <a:schemeClr val="tx1"/>
                </a:solidFill>
              </a:rPr>
              <a:t>Who can benefit from Cogmed? </a:t>
            </a:r>
            <a:br>
              <a:rPr lang="en-US" sz="3300" smtClean="0">
                <a:solidFill>
                  <a:schemeClr val="tx1"/>
                </a:solidFill>
              </a:rPr>
            </a:br>
            <a:r>
              <a:rPr lang="en-US" sz="2500" smtClean="0">
                <a:solidFill>
                  <a:schemeClr val="tx1"/>
                </a:solidFill>
              </a:rPr>
              <a:t>Anyone constrained by their working memory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5562600" y="2438400"/>
            <a:ext cx="3352800" cy="30480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Garamond" pitchFamily="18" charset="0"/>
              </a:rPr>
              <a:t>1. </a:t>
            </a:r>
            <a:r>
              <a:rPr lang="en-US" sz="2000" b="1" smtClean="0">
                <a:latin typeface="Garamond" pitchFamily="18" charset="0"/>
              </a:rPr>
              <a:t>Born</a:t>
            </a:r>
            <a:r>
              <a:rPr lang="en-US" sz="2000" smtClean="0">
                <a:latin typeface="Garamond" pitchFamily="18" charset="0"/>
              </a:rPr>
              <a:t> with a deficit</a:t>
            </a:r>
          </a:p>
          <a:p>
            <a:pPr eaLnBrk="1" hangingPunct="1"/>
            <a:endParaRPr lang="en-US" sz="2000" smtClean="0">
              <a:latin typeface="Garamond" pitchFamily="18" charset="0"/>
            </a:endParaRPr>
          </a:p>
          <a:p>
            <a:pPr eaLnBrk="1" hangingPunct="1"/>
            <a:r>
              <a:rPr lang="en-US" sz="2000" smtClean="0">
                <a:latin typeface="Garamond" pitchFamily="18" charset="0"/>
              </a:rPr>
              <a:t>2. Acquired a deficit through </a:t>
            </a:r>
            <a:r>
              <a:rPr lang="en-US" sz="2000" b="1" smtClean="0">
                <a:latin typeface="Garamond" pitchFamily="18" charset="0"/>
              </a:rPr>
              <a:t>brain injury </a:t>
            </a:r>
            <a:r>
              <a:rPr lang="en-US" sz="2000" smtClean="0">
                <a:latin typeface="Garamond" pitchFamily="18" charset="0"/>
              </a:rPr>
              <a:t>or disease</a:t>
            </a:r>
          </a:p>
          <a:p>
            <a:pPr eaLnBrk="1" hangingPunct="1"/>
            <a:endParaRPr lang="en-US" sz="2000" smtClean="0">
              <a:latin typeface="Garamond" pitchFamily="18" charset="0"/>
            </a:endParaRPr>
          </a:p>
          <a:p>
            <a:pPr eaLnBrk="1" hangingPunct="1"/>
            <a:r>
              <a:rPr lang="en-US" sz="2000" smtClean="0">
                <a:latin typeface="Garamond" pitchFamily="18" charset="0"/>
              </a:rPr>
              <a:t>3. Developed a deficit through </a:t>
            </a:r>
            <a:r>
              <a:rPr lang="en-US" sz="2000" b="1" smtClean="0">
                <a:latin typeface="Garamond" pitchFamily="18" charset="0"/>
              </a:rPr>
              <a:t>natural decline</a:t>
            </a:r>
            <a:r>
              <a:rPr lang="en-US" sz="2000" smtClean="0">
                <a:latin typeface="Garamond" pitchFamily="18" charset="0"/>
              </a:rPr>
              <a:t> caused by age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752600"/>
            <a:ext cx="2436813" cy="1679575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ed Rectangle 7"/>
          <p:cNvSpPr/>
          <p:nvPr/>
        </p:nvSpPr>
        <p:spPr>
          <a:xfrm>
            <a:off x="0" y="4343400"/>
            <a:ext cx="2436813" cy="1679575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8"/>
          <p:cNvSpPr/>
          <p:nvPr/>
        </p:nvSpPr>
        <p:spPr>
          <a:xfrm>
            <a:off x="2668588" y="3429000"/>
            <a:ext cx="2436812" cy="1679575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685800" y="3352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Children</a:t>
            </a:r>
          </a:p>
        </p:txBody>
      </p:sp>
      <p:sp>
        <p:nvSpPr>
          <p:cNvPr id="26631" name="TextBox 16"/>
          <p:cNvSpPr txBox="1">
            <a:spLocks noChangeArrowheads="1"/>
          </p:cNvSpPr>
          <p:nvPr/>
        </p:nvSpPr>
        <p:spPr bwMode="auto">
          <a:xfrm>
            <a:off x="3276600" y="51165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Adults</a:t>
            </a:r>
          </a:p>
        </p:txBody>
      </p:sp>
      <p:sp>
        <p:nvSpPr>
          <p:cNvPr id="26632" name="TextBox 17"/>
          <p:cNvSpPr txBox="1">
            <a:spLocks noChangeArrowheads="1"/>
          </p:cNvSpPr>
          <p:nvPr/>
        </p:nvSpPr>
        <p:spPr bwMode="auto">
          <a:xfrm>
            <a:off x="533400" y="6030913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Seniors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5943600"/>
            <a:ext cx="563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Experiencing  a bottleneck due to wm overload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9" descr="iStock_000003621931X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56276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33400" y="1350963"/>
            <a:ext cx="8153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Tahoma" pitchFamily="34" charset="0"/>
              </a:rPr>
              <a:t>Working memory is key for academic performance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838200"/>
            <a:ext cx="8153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Tahoma" pitchFamily="34" charset="0"/>
              </a:rPr>
              <a:t>Education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2352675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Tahoma" pitchFamily="34" charset="0"/>
              </a:rPr>
              <a:t>10-15% </a:t>
            </a:r>
            <a:r>
              <a:rPr lang="en-US" dirty="0">
                <a:latin typeface="+mj-lt"/>
                <a:cs typeface="Tahoma" pitchFamily="34" charset="0"/>
              </a:rPr>
              <a:t>of all students have working memory deficits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05400" y="3322638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j-lt"/>
                <a:cs typeface="Tahoma" pitchFamily="34" charset="0"/>
              </a:rPr>
              <a:t>Students with working memory deficits perform below average </a:t>
            </a:r>
            <a:r>
              <a:rPr lang="en-US" b="1">
                <a:latin typeface="+mj-lt"/>
                <a:cs typeface="Tahoma" pitchFamily="34" charset="0"/>
              </a:rPr>
              <a:t>in all areas of learning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05400" y="4562475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j-lt"/>
                <a:cs typeface="Tahoma" pitchFamily="34" charset="0"/>
              </a:rPr>
              <a:t>Working Memory is crucial for </a:t>
            </a:r>
            <a:r>
              <a:rPr lang="en-US" b="1">
                <a:latin typeface="+mj-lt"/>
                <a:cs typeface="Tahoma" pitchFamily="34" charset="0"/>
              </a:rPr>
              <a:t>math</a:t>
            </a:r>
            <a:r>
              <a:rPr lang="en-US">
                <a:latin typeface="+mj-lt"/>
                <a:cs typeface="Tahoma" pitchFamily="34" charset="0"/>
              </a:rPr>
              <a:t>,</a:t>
            </a:r>
            <a:r>
              <a:rPr lang="en-US" b="1">
                <a:latin typeface="+mj-lt"/>
                <a:cs typeface="Tahoma" pitchFamily="34" charset="0"/>
              </a:rPr>
              <a:t> reading comprehension</a:t>
            </a:r>
            <a:r>
              <a:rPr lang="en-US">
                <a:latin typeface="+mj-lt"/>
                <a:cs typeface="Tahoma" pitchFamily="34" charset="0"/>
              </a:rPr>
              <a:t>, </a:t>
            </a:r>
            <a:r>
              <a:rPr lang="en-US" b="1">
                <a:latin typeface="+mj-lt"/>
                <a:cs typeface="Tahoma" pitchFamily="34" charset="0"/>
              </a:rPr>
              <a:t>complex problem solving</a:t>
            </a:r>
            <a:r>
              <a:rPr lang="en-US">
                <a:latin typeface="+mj-lt"/>
                <a:cs typeface="Tahoma" pitchFamily="34" charset="0"/>
              </a:rPr>
              <a:t> and </a:t>
            </a:r>
            <a:r>
              <a:rPr lang="en-US" b="1">
                <a:latin typeface="+mj-lt"/>
                <a:cs typeface="Tahoma" pitchFamily="34" charset="0"/>
              </a:rPr>
              <a:t>test taking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838200"/>
            <a:ext cx="89916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Tahoma" pitchFamily="34" charset="0"/>
              </a:rPr>
              <a:t>Multiple failure points in the life of the working memory deprived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3852446"/>
          <a:ext cx="8077200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2438400" y="4724400"/>
          <a:ext cx="121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810000" y="4724400"/>
          <a:ext cx="121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181600" y="4724400"/>
          <a:ext cx="121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553200" y="4724400"/>
          <a:ext cx="1143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7848600" y="4724400"/>
          <a:ext cx="121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066800" y="4724400"/>
          <a:ext cx="1219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0" y="51054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Challenge</a:t>
            </a: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52400" y="3852863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Age</a:t>
            </a:r>
          </a:p>
        </p:txBody>
      </p:sp>
      <p:pic>
        <p:nvPicPr>
          <p:cNvPr id="28683" name="Picture 16" descr="iStock_000004375108XSmall.jpg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1676400" y="1857375"/>
            <a:ext cx="16764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iStock_000005514415XSmall.jpg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4191000" y="1868488"/>
            <a:ext cx="14478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8" descr="iStock_000008521132XSmall.jpg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781800" y="1871663"/>
            <a:ext cx="13716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</a:rPr>
              <a:t>Cogmed Working Memory Training™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343400" cy="461803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b="1" dirty="0" smtClean="0">
                <a:latin typeface="+mj-lt"/>
              </a:rPr>
              <a:t>Agenda</a:t>
            </a:r>
            <a:endParaRPr lang="en-US" sz="1800" b="1" dirty="0" smtClean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Foundations of Cogmed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What is working memory?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Cogmed Working Memory Training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Who is Cogmed for?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+mj-lt"/>
              </a:rPr>
              <a:t>The Cogmed programs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+mj-lt"/>
              </a:rPr>
              <a:t>Cogmed Training Method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What does the research say?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Demonstration of the programs</a:t>
            </a:r>
            <a:endParaRPr lang="en-US" sz="1800" dirty="0">
              <a:latin typeface="+mj-lt"/>
            </a:endParaRPr>
          </a:p>
        </p:txBody>
      </p:sp>
      <p:pic>
        <p:nvPicPr>
          <p:cNvPr id="29699" name="Picture 5" descr="Sta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0200"/>
            <a:ext cx="293211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609600"/>
            <a:ext cx="82296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Three programs for Cogmed training</a:t>
            </a:r>
          </a:p>
        </p:txBody>
      </p:sp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3581400" y="4306888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Cogmed RM</a:t>
            </a:r>
          </a:p>
          <a:p>
            <a:pPr algn="ctr"/>
            <a:r>
              <a:rPr lang="en-US">
                <a:latin typeface="Constantia" pitchFamily="18" charset="0"/>
              </a:rPr>
              <a:t>school-age children</a:t>
            </a: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762000" y="43068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Cogmed JM</a:t>
            </a:r>
          </a:p>
          <a:p>
            <a:pPr algn="ctr"/>
            <a:r>
              <a:rPr lang="en-US">
                <a:latin typeface="Constantia" pitchFamily="18" charset="0"/>
              </a:rPr>
              <a:t>preschoolers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6858000" y="43434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nstantia" pitchFamily="18" charset="0"/>
              </a:rPr>
              <a:t>Cogmed QM</a:t>
            </a:r>
          </a:p>
          <a:p>
            <a:pPr algn="ctr"/>
            <a:r>
              <a:rPr lang="en-US">
                <a:latin typeface="Constantia" pitchFamily="18" charset="0"/>
              </a:rPr>
              <a:t>adults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 l="14000" t="16000" r="15334" b="7468"/>
          <a:stretch>
            <a:fillRect/>
          </a:stretch>
        </p:blipFill>
        <p:spPr bwMode="auto">
          <a:xfrm>
            <a:off x="76200" y="2286000"/>
            <a:ext cx="28956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/>
          <a:srcRect l="14667" t="16000" r="15334" b="16000"/>
          <a:stretch>
            <a:fillRect/>
          </a:stretch>
        </p:blipFill>
        <p:spPr bwMode="auto">
          <a:xfrm>
            <a:off x="3200400" y="22860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2860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219200" y="5562600"/>
            <a:ext cx="6913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i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the products share the same underlying design – the only difference is in the user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533400"/>
            <a:ext cx="82296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Cogmed Training – the basics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2400" y="1752600"/>
            <a:ext cx="4800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Training done </a:t>
            </a:r>
            <a:r>
              <a:rPr lang="sv-SE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home</a:t>
            </a:r>
            <a:r>
              <a:rPr lang="sv-SE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Mac or PC</a:t>
            </a:r>
            <a:endParaRPr lang="sv-SE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Supported by a </a:t>
            </a:r>
            <a:r>
              <a:rPr lang="sv-SE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coach</a:t>
            </a:r>
            <a:r>
              <a:rPr lang="sv-SE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from a </a:t>
            </a:r>
            <a:r>
              <a:rPr lang="sv-SE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Cogmed practice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Five weeks</a:t>
            </a:r>
            <a:r>
              <a:rPr lang="sv-SE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training – </a:t>
            </a:r>
            <a:r>
              <a:rPr lang="sv-SE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five times per week </a:t>
            </a:r>
            <a:r>
              <a:rPr lang="sv-SE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(25 sessions)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Every session is </a:t>
            </a:r>
            <a:r>
              <a:rPr lang="sv-SE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30-40 minutes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results tracked online on the </a:t>
            </a:r>
            <a:r>
              <a:rPr lang="sv-SE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Cogmed Training Web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After intensive training: </a:t>
            </a:r>
            <a:r>
              <a:rPr lang="sv-SE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Cogmed Extension Training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child_parent_computer_3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276600"/>
            <a:ext cx="3810000" cy="2847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iStock_000003956659X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1181100"/>
            <a:ext cx="4927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817563"/>
            <a:ext cx="91440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Cogmed is a highly structured, supportive process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52400" y="4292600"/>
          <a:ext cx="8839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iStock_000003956659X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12954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52400" y="4292600"/>
          <a:ext cx="88392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Cogmed is a highly structured, supportive process</a:t>
            </a:r>
          </a:p>
        </p:txBody>
      </p:sp>
      <p:pic>
        <p:nvPicPr>
          <p:cNvPr id="33796" name="Picture 4" descr="C:\Users\uralpka\AppData\Local\Microsoft\Windows\Temporary Internet Files\Content.IE5\UUZOSS25\MP90043729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005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</a:rPr>
              <a:t>Framework for understanding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</a:rPr>
              <a:t>Cogmed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925" y="4884738"/>
            <a:ext cx="1362075" cy="149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1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3050" y="1871663"/>
            <a:ext cx="2305050" cy="77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0" y="2481263"/>
            <a:ext cx="3019425" cy="151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3050" y="3924300"/>
            <a:ext cx="1466850" cy="1466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1300"/>
            <a:ext cx="1676400" cy="139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2" name="Picture 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063" y="5454650"/>
            <a:ext cx="1509712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64500" y="152400"/>
            <a:ext cx="946150" cy="966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4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86375" y="3838575"/>
            <a:ext cx="1724025" cy="172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5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67225" y="4914900"/>
            <a:ext cx="2105025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6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0"/>
            <a:ext cx="321945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7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62138" y="601663"/>
            <a:ext cx="2176462" cy="627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8" name="Picture 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89588" y="227013"/>
            <a:ext cx="2335212" cy="782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9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305175"/>
            <a:ext cx="1484313" cy="120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0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16063" y="5105400"/>
            <a:ext cx="2870200" cy="48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1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43675" y="5334000"/>
            <a:ext cx="1027113" cy="102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2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48075" y="5708650"/>
            <a:ext cx="2343150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3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4300" y="1257300"/>
            <a:ext cx="2057400" cy="633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4" name="Picture 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33350" y="4695825"/>
            <a:ext cx="12858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5" name="Picture 1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62125" y="5753100"/>
            <a:ext cx="1546225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6" name="Picture 2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591175" y="1095375"/>
            <a:ext cx="2371725" cy="525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7" name="Picture 2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654550" y="1562100"/>
            <a:ext cx="1593850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8" name="Picture 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233613" y="1352550"/>
            <a:ext cx="2100262" cy="67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39" name="Picture 3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148138" y="657225"/>
            <a:ext cx="1325562" cy="795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0" name="Picture 11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42875" y="2600325"/>
            <a:ext cx="2324100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1" name="Picture 3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772150" y="3176588"/>
            <a:ext cx="192405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2" name="Picture 1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23825" y="1924050"/>
            <a:ext cx="2254250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3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495675" y="190500"/>
            <a:ext cx="182880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4" name="Picture 23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419225" y="3752850"/>
            <a:ext cx="2320925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5" name="Picture 5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164388" y="3448050"/>
            <a:ext cx="1855787" cy="881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6" name="Picture 1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2486025" y="2033588"/>
            <a:ext cx="212407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7" name="Picture 20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3181350" y="4257675"/>
            <a:ext cx="2119313" cy="84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8" name="Picture 24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467225" y="3848100"/>
            <a:ext cx="18954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49" name="Picture 12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7134225" y="4411663"/>
            <a:ext cx="1895475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50" name="Picture 14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162800" y="1385888"/>
            <a:ext cx="1847850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51" name="Picture 22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4926013" y="2438400"/>
            <a:ext cx="2398712" cy="436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52" name="Picture 10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648575" y="2028825"/>
            <a:ext cx="1495425" cy="149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53" name="Picture 18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1554163" y="3148013"/>
            <a:ext cx="1647825" cy="538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54" name="4-Point Star 51"/>
          <p:cNvSpPr>
            <a:spLocks noChangeArrowheads="1"/>
          </p:cNvSpPr>
          <p:nvPr/>
        </p:nvSpPr>
        <p:spPr bwMode="auto">
          <a:xfrm>
            <a:off x="8763000" y="6057900"/>
            <a:ext cx="266700" cy="304800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onstantia" pitchFamily="18" charset="0"/>
            </a:endParaRPr>
          </a:p>
        </p:txBody>
      </p:sp>
      <p:grpSp>
        <p:nvGrpSpPr>
          <p:cNvPr id="40" name="Group 48"/>
          <p:cNvGrpSpPr>
            <a:grpSpLocks/>
          </p:cNvGrpSpPr>
          <p:nvPr/>
        </p:nvGrpSpPr>
        <p:grpSpPr bwMode="auto">
          <a:xfrm>
            <a:off x="0" y="0"/>
            <a:ext cx="9144000" cy="6477000"/>
            <a:chOff x="0" y="0"/>
            <a:chExt cx="9144000" cy="6400800"/>
          </a:xfrm>
        </p:grpSpPr>
        <p:sp>
          <p:nvSpPr>
            <p:cNvPr id="34856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9144000" cy="6400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latin typeface="Constantia" pitchFamily="18" charset="0"/>
              </a:endParaRPr>
            </a:p>
          </p:txBody>
        </p:sp>
        <p:pic>
          <p:nvPicPr>
            <p:cNvPr id="34857" name="Picture 36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1336023" y="1533525"/>
              <a:ext cx="6493527" cy="3257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The research breakthrough – your working memory capacity is not fixed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19600" y="2438400"/>
            <a:ext cx="42672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Font typeface="Wingdings" pitchFamily="-111" charset="2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Working memory can be </a:t>
            </a:r>
            <a:r>
              <a:rPr lang="en-US" sz="2200" b="1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improved</a:t>
            </a:r>
            <a:r>
              <a:rPr lang="en-US" sz="2200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 by </a:t>
            </a:r>
            <a:r>
              <a:rPr lang="en-US" sz="2200" b="1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intensive</a:t>
            </a:r>
            <a:r>
              <a:rPr lang="en-US" sz="2200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 and </a:t>
            </a:r>
            <a:r>
              <a:rPr lang="en-US" sz="2200" b="1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systematic training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Font typeface="Wingdings" pitchFamily="-111" charset="2"/>
              <a:buNone/>
              <a:defRPr/>
            </a:pPr>
            <a:endParaRPr lang="en-US" sz="2200" kern="0" dirty="0">
              <a:solidFill>
                <a:srgbClr val="00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Font typeface="Wingdings" pitchFamily="-111" charset="2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The improvement translates to </a:t>
            </a:r>
            <a:r>
              <a:rPr lang="en-US" sz="2200" b="1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improved attention</a:t>
            </a:r>
            <a:endParaRPr lang="en-US" sz="2200" kern="0" dirty="0">
              <a:solidFill>
                <a:srgbClr val="00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Font typeface="Wingdings" pitchFamily="-111" charset="2"/>
              <a:buNone/>
              <a:defRPr/>
            </a:pPr>
            <a:endParaRPr lang="en-US" sz="2200" kern="0" dirty="0">
              <a:solidFill>
                <a:srgbClr val="00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808080"/>
              </a:buClr>
              <a:buFont typeface="Wingdings" pitchFamily="-111" charset="2"/>
              <a:buNone/>
              <a:defRPr/>
            </a:pPr>
            <a:r>
              <a:rPr lang="en-US" sz="2200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The effects are </a:t>
            </a:r>
            <a:r>
              <a:rPr lang="en-US" sz="2200" b="1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strong</a:t>
            </a:r>
            <a:r>
              <a:rPr lang="en-US" sz="2200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 and </a:t>
            </a:r>
            <a:r>
              <a:rPr lang="en-US" sz="2200" b="1" kern="0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lasting</a:t>
            </a:r>
          </a:p>
        </p:txBody>
      </p:sp>
      <p:pic>
        <p:nvPicPr>
          <p:cNvPr id="36867" name="Picture 8" descr="thumbnai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73250"/>
            <a:ext cx="34290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</a:rPr>
              <a:t>Cogmed Working Memory Training™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343400" cy="461803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b="1" dirty="0" smtClean="0">
                <a:latin typeface="+mj-lt"/>
              </a:rPr>
              <a:t>Agenda</a:t>
            </a:r>
            <a:endParaRPr lang="en-US" sz="1800" b="1" dirty="0" smtClean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+mj-lt"/>
              </a:rPr>
              <a:t>Foundations of Cogmed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What is working memory?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Cogmed Working Memory Training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Who is Cogmed for?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The Cogmed programs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Cogmed Training Method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What does the research say?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Demonstration of the programs</a:t>
            </a:r>
            <a:endParaRPr lang="en-US" sz="1800" dirty="0">
              <a:latin typeface="+mj-lt"/>
            </a:endParaRPr>
          </a:p>
        </p:txBody>
      </p:sp>
      <p:pic>
        <p:nvPicPr>
          <p:cNvPr id="17411" name="Picture 5" descr="Sta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0200"/>
            <a:ext cx="293211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+mj-lt"/>
                <a:ea typeface="Tahoma" pitchFamily="34" charset="0"/>
                <a:cs typeface="Tahoma" pitchFamily="34" charset="0"/>
              </a:rPr>
              <a:t>Cogmed Products have been tested in rigorous research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153400" cy="4419600"/>
          </a:xfrm>
        </p:spPr>
        <p:txBody>
          <a:bodyPr>
            <a:normAutofit lnSpcReduction="10000"/>
          </a:bodyPr>
          <a:lstStyle/>
          <a:p>
            <a:pPr marL="347663" indent="-290513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Cogmed is based on a breakthrough in basic research (Klingberg et al., 2002)</a:t>
            </a:r>
          </a:p>
          <a:p>
            <a:pPr marL="347663" indent="-290513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The same products/protocols used in real life are used in the research</a:t>
            </a:r>
          </a:p>
          <a:p>
            <a:pPr marL="347663" indent="-290513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The research uses controlled studies – eliminating placebo effects</a:t>
            </a:r>
          </a:p>
          <a:p>
            <a:pPr marL="347663" indent="-290513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 marL="347663" indent="-290513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 marL="347663" indent="-290513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The research is done at leading universities:</a:t>
            </a:r>
          </a:p>
          <a:p>
            <a:pPr marL="347663" indent="-290513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by Cogmed founders</a:t>
            </a:r>
          </a:p>
          <a:p>
            <a:pPr marL="347663" indent="-290513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by independent research teams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 smtClean="0">
              <a:latin typeface="Tahoma" pitchFamily="34" charset="0"/>
              <a:ea typeface="Tahoma" pitchFamily="34" charset="0"/>
              <a:cs typeface="Tahoma" pitchFamily="34" charset="0"/>
              <a:sym typeface="Verdana" pitchFamily="34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  <a:sym typeface="Verdana" pitchFamily="34" charset="0"/>
              </a:rPr>
              <a:t>To learn about how our research stands out, visit: www.cogmed.com/research and discuss with a professional you trust to get a second opinion.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971800"/>
            <a:ext cx="3262313" cy="251936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38099" dir="54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32"/>
          <p:cNvSpPr txBox="1">
            <a:spLocks noChangeArrowheads="1"/>
          </p:cNvSpPr>
          <p:nvPr/>
        </p:nvSpPr>
        <p:spPr bwMode="auto">
          <a:xfrm>
            <a:off x="0" y="741363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+mj-lt"/>
                <a:cs typeface="Tahoma" pitchFamily="34" charset="0"/>
              </a:rPr>
              <a:t>A note on adaptive vs. non-adaptive Cogmed training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304800" y="1371600"/>
            <a:ext cx="84582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FF"/>
              </a:solidFill>
              <a:latin typeface="+mj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FF"/>
              </a:solidFill>
              <a:latin typeface="+mj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FF"/>
                </a:solidFill>
                <a:latin typeface="+mj-lt"/>
                <a:cs typeface="Tahoma" pitchFamily="34" charset="0"/>
              </a:rPr>
              <a:t>Non-adaptive training (placebo):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- same interface as Cogmed 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limited to 2 or 3 items per span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same number of items per trial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not challenging WM capacity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 b/c training with low WM load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0000"/>
              </a:solidFill>
              <a:latin typeface="+mj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0000"/>
              </a:solidFill>
              <a:latin typeface="+mj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0000"/>
              </a:solidFill>
              <a:latin typeface="+mj-lt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cs typeface="Tahoma" pitchFamily="34" charset="0"/>
              </a:rPr>
              <a:t>Adaptive training: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requires maintenance of multiple stimuli simultaneously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short delays during which representation of stimuli should be held in WM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unique sequencing of stimuli order in each trial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difficulty level adapting as function of individual performance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correct trial: sub-level increase, more difficult span arrangement, more items per span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600" dirty="0">
              <a:latin typeface="+mj-lt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+mj-lt"/>
                <a:cs typeface="Tahoma" pitchFamily="34" charset="0"/>
              </a:rPr>
              <a:t> incorrect trial: almost right – small decrease, not even close – large decrease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600" dirty="0">
              <a:latin typeface="+mj-lt"/>
              <a:cs typeface="Tahom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cs typeface="Tahoma" pitchFamily="34" charset="0"/>
            </a:endParaRPr>
          </a:p>
        </p:txBody>
      </p:sp>
      <p:pic>
        <p:nvPicPr>
          <p:cNvPr id="38915" name="Picture 2" descr="C:\Users\uralpka\Desktop\Research Power Points\Slide Library\RM_Screenshots\RM_Stabili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16088"/>
            <a:ext cx="44958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ight Arrow 8"/>
          <p:cNvSpPr>
            <a:spLocks noChangeArrowheads="1"/>
          </p:cNvSpPr>
          <p:nvPr/>
        </p:nvSpPr>
        <p:spPr bwMode="auto">
          <a:xfrm>
            <a:off x="6553200" y="2189163"/>
            <a:ext cx="1073150" cy="96837"/>
          </a:xfrm>
          <a:prstGeom prst="rightArrow">
            <a:avLst>
              <a:gd name="adj1" fmla="val 50000"/>
              <a:gd name="adj2" fmla="val 4935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Constantia" pitchFamily="18" charset="0"/>
            </a:endParaRPr>
          </a:p>
        </p:txBody>
      </p:sp>
      <p:sp>
        <p:nvSpPr>
          <p:cNvPr id="38917" name="Right Arrow 9"/>
          <p:cNvSpPr>
            <a:spLocks noChangeArrowheads="1"/>
          </p:cNvSpPr>
          <p:nvPr/>
        </p:nvSpPr>
        <p:spPr bwMode="auto">
          <a:xfrm>
            <a:off x="6553200" y="2836863"/>
            <a:ext cx="1073150" cy="95250"/>
          </a:xfrm>
          <a:prstGeom prst="rightArrow">
            <a:avLst>
              <a:gd name="adj1" fmla="val 50000"/>
              <a:gd name="adj2" fmla="val 50178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32"/>
          <p:cNvSpPr txBox="1">
            <a:spLocks noChangeArrowheads="1"/>
          </p:cNvSpPr>
          <p:nvPr/>
        </p:nvSpPr>
        <p:spPr bwMode="auto">
          <a:xfrm>
            <a:off x="0" y="762000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+mj-lt"/>
                <a:cs typeface="Tahoma" pitchFamily="34" charset="0"/>
              </a:rPr>
              <a:t>A note on trained vs. non-trained WM tasks</a:t>
            </a:r>
          </a:p>
        </p:txBody>
      </p:sp>
      <p:grpSp>
        <p:nvGrpSpPr>
          <p:cNvPr id="39938" name="Group 28"/>
          <p:cNvGrpSpPr>
            <a:grpSpLocks/>
          </p:cNvGrpSpPr>
          <p:nvPr/>
        </p:nvGrpSpPr>
        <p:grpSpPr bwMode="auto">
          <a:xfrm>
            <a:off x="488950" y="1516063"/>
            <a:ext cx="3254375" cy="2914650"/>
            <a:chOff x="659220" y="499728"/>
            <a:chExt cx="3253563" cy="2913321"/>
          </a:xfrm>
        </p:grpSpPr>
        <p:sp>
          <p:nvSpPr>
            <p:cNvPr id="39949" name="Rectangle 1"/>
            <p:cNvSpPr>
              <a:spLocks noChangeArrowheads="1"/>
            </p:cNvSpPr>
            <p:nvPr/>
          </p:nvSpPr>
          <p:spPr bwMode="auto">
            <a:xfrm>
              <a:off x="659220" y="499728"/>
              <a:ext cx="3253563" cy="2913321"/>
            </a:xfrm>
            <a:prstGeom prst="rect">
              <a:avLst/>
            </a:prstGeom>
            <a:solidFill>
              <a:srgbClr val="0000FF"/>
            </a:solidFill>
            <a:ln w="9525" algn="ctr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0" name="Flowchart: Connector 6"/>
            <p:cNvSpPr>
              <a:spLocks noChangeArrowheads="1"/>
            </p:cNvSpPr>
            <p:nvPr/>
          </p:nvSpPr>
          <p:spPr bwMode="auto">
            <a:xfrm>
              <a:off x="808074" y="701746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1" name="Flowchart: Connector 8"/>
            <p:cNvSpPr>
              <a:spLocks noChangeArrowheads="1"/>
            </p:cNvSpPr>
            <p:nvPr/>
          </p:nvSpPr>
          <p:spPr bwMode="auto">
            <a:xfrm>
              <a:off x="1580707" y="701746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2" name="Flowchart: Connector 9"/>
            <p:cNvSpPr>
              <a:spLocks noChangeArrowheads="1"/>
            </p:cNvSpPr>
            <p:nvPr/>
          </p:nvSpPr>
          <p:spPr bwMode="auto">
            <a:xfrm>
              <a:off x="2339163" y="701746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3" name="Flowchart: Connector 10"/>
            <p:cNvSpPr>
              <a:spLocks noChangeArrowheads="1"/>
            </p:cNvSpPr>
            <p:nvPr/>
          </p:nvSpPr>
          <p:spPr bwMode="auto">
            <a:xfrm>
              <a:off x="3108252" y="701746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4" name="Flowchart: Connector 11"/>
            <p:cNvSpPr>
              <a:spLocks noChangeArrowheads="1"/>
            </p:cNvSpPr>
            <p:nvPr/>
          </p:nvSpPr>
          <p:spPr bwMode="auto">
            <a:xfrm>
              <a:off x="808074" y="1345016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5" name="Flowchart: Connector 12"/>
            <p:cNvSpPr>
              <a:spLocks noChangeArrowheads="1"/>
            </p:cNvSpPr>
            <p:nvPr/>
          </p:nvSpPr>
          <p:spPr bwMode="auto">
            <a:xfrm>
              <a:off x="1580707" y="1345016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6" name="Flowchart: Connector 13"/>
            <p:cNvSpPr>
              <a:spLocks noChangeArrowheads="1"/>
            </p:cNvSpPr>
            <p:nvPr/>
          </p:nvSpPr>
          <p:spPr bwMode="auto">
            <a:xfrm>
              <a:off x="2339163" y="1345016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7" name="Flowchart: Connector 14"/>
            <p:cNvSpPr>
              <a:spLocks noChangeArrowheads="1"/>
            </p:cNvSpPr>
            <p:nvPr/>
          </p:nvSpPr>
          <p:spPr bwMode="auto">
            <a:xfrm>
              <a:off x="3108252" y="1345016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8" name="Flowchart: Connector 16"/>
            <p:cNvSpPr>
              <a:spLocks noChangeArrowheads="1"/>
            </p:cNvSpPr>
            <p:nvPr/>
          </p:nvSpPr>
          <p:spPr bwMode="auto">
            <a:xfrm>
              <a:off x="808074" y="2039677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59" name="Flowchart: Connector 17"/>
            <p:cNvSpPr>
              <a:spLocks noChangeArrowheads="1"/>
            </p:cNvSpPr>
            <p:nvPr/>
          </p:nvSpPr>
          <p:spPr bwMode="auto">
            <a:xfrm>
              <a:off x="3108252" y="2734338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60" name="Flowchart: Connector 18"/>
            <p:cNvSpPr>
              <a:spLocks noChangeArrowheads="1"/>
            </p:cNvSpPr>
            <p:nvPr/>
          </p:nvSpPr>
          <p:spPr bwMode="auto">
            <a:xfrm>
              <a:off x="2339163" y="2734338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61" name="Flowchart: Connector 19"/>
            <p:cNvSpPr>
              <a:spLocks noChangeArrowheads="1"/>
            </p:cNvSpPr>
            <p:nvPr/>
          </p:nvSpPr>
          <p:spPr bwMode="auto">
            <a:xfrm>
              <a:off x="1573618" y="2734338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62" name="Flowchart: Connector 20"/>
            <p:cNvSpPr>
              <a:spLocks noChangeArrowheads="1"/>
            </p:cNvSpPr>
            <p:nvPr/>
          </p:nvSpPr>
          <p:spPr bwMode="auto">
            <a:xfrm>
              <a:off x="1573618" y="2039677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63" name="Flowchart: Connector 21"/>
            <p:cNvSpPr>
              <a:spLocks noChangeArrowheads="1"/>
            </p:cNvSpPr>
            <p:nvPr/>
          </p:nvSpPr>
          <p:spPr bwMode="auto">
            <a:xfrm>
              <a:off x="2339163" y="2039677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64" name="Flowchart: Connector 22"/>
            <p:cNvSpPr>
              <a:spLocks noChangeArrowheads="1"/>
            </p:cNvSpPr>
            <p:nvPr/>
          </p:nvSpPr>
          <p:spPr bwMode="auto">
            <a:xfrm>
              <a:off x="3108252" y="2039677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Constantia" pitchFamily="18" charset="0"/>
              </a:endParaRPr>
            </a:p>
          </p:txBody>
        </p:sp>
        <p:sp>
          <p:nvSpPr>
            <p:cNvPr id="39965" name="Flowchart: Connector 15"/>
            <p:cNvSpPr>
              <a:spLocks noChangeArrowheads="1"/>
            </p:cNvSpPr>
            <p:nvPr/>
          </p:nvSpPr>
          <p:spPr bwMode="auto">
            <a:xfrm>
              <a:off x="808074" y="2734338"/>
              <a:ext cx="616689" cy="542261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p:sp>
        <p:nvSpPr>
          <p:cNvPr id="26" name="Flowchart: Connector 25"/>
          <p:cNvSpPr>
            <a:spLocks noChangeArrowheads="1"/>
          </p:cNvSpPr>
          <p:nvPr/>
        </p:nvSpPr>
        <p:spPr bwMode="auto">
          <a:xfrm>
            <a:off x="2168525" y="3736975"/>
            <a:ext cx="617538" cy="54292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2" name="Flowchart: Connector 31"/>
          <p:cNvSpPr>
            <a:spLocks noChangeArrowheads="1"/>
          </p:cNvSpPr>
          <p:nvPr/>
        </p:nvSpPr>
        <p:spPr bwMode="auto">
          <a:xfrm>
            <a:off x="2938463" y="1704975"/>
            <a:ext cx="615950" cy="541338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5" name="Flowchart: Connector 24"/>
          <p:cNvSpPr>
            <a:spLocks noChangeArrowheads="1"/>
          </p:cNvSpPr>
          <p:nvPr/>
        </p:nvSpPr>
        <p:spPr bwMode="auto">
          <a:xfrm>
            <a:off x="1411288" y="2347913"/>
            <a:ext cx="615950" cy="54292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4" name="Flowchart: Connector 23"/>
          <p:cNvSpPr>
            <a:spLocks noChangeArrowheads="1"/>
          </p:cNvSpPr>
          <p:nvPr/>
        </p:nvSpPr>
        <p:spPr bwMode="auto">
          <a:xfrm>
            <a:off x="638175" y="3043238"/>
            <a:ext cx="615950" cy="541337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9943" name="TextBox 35"/>
          <p:cNvSpPr txBox="1">
            <a:spLocks noChangeArrowheads="1"/>
          </p:cNvSpPr>
          <p:nvPr/>
        </p:nvSpPr>
        <p:spPr bwMode="auto">
          <a:xfrm>
            <a:off x="381000" y="4584700"/>
            <a:ext cx="4357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Trained visuo-spatial WM task</a:t>
            </a:r>
          </a:p>
          <a:p>
            <a:pPr>
              <a:buFontTx/>
              <a:buChar char="-"/>
            </a:pPr>
            <a:r>
              <a:rPr lang="en-US" sz="1600">
                <a:latin typeface="Tahoma" pitchFamily="34" charset="0"/>
                <a:cs typeface="Tahoma" pitchFamily="34" charset="0"/>
              </a:rPr>
              <a:t>Simple span forward</a:t>
            </a:r>
          </a:p>
          <a:p>
            <a:endParaRPr lang="en-US" sz="1600">
              <a:latin typeface="Tahoma" pitchFamily="34" charset="0"/>
              <a:cs typeface="Tahoma" pitchFamily="34" charset="0"/>
            </a:endParaRP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Presentation mode: Computerized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Stimuli: Grid, circles light up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Stimuli configuration: Regular 4 x 4 grid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Response mode: Mouse click</a:t>
            </a:r>
          </a:p>
        </p:txBody>
      </p:sp>
      <p:pic>
        <p:nvPicPr>
          <p:cNvPr id="39944" name="Picture 5" descr="span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1585913"/>
            <a:ext cx="3252787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Box 37"/>
          <p:cNvSpPr txBox="1">
            <a:spLocks noChangeArrowheads="1"/>
          </p:cNvSpPr>
          <p:nvPr/>
        </p:nvSpPr>
        <p:spPr bwMode="auto">
          <a:xfrm>
            <a:off x="4738688" y="4584700"/>
            <a:ext cx="40116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ahoma" pitchFamily="34" charset="0"/>
                <a:cs typeface="Tahoma" pitchFamily="34" charset="0"/>
              </a:rPr>
              <a:t>Non-trained visuo-spatial WM task</a:t>
            </a:r>
          </a:p>
          <a:p>
            <a:pPr>
              <a:buFontTx/>
              <a:buChar char="-"/>
            </a:pPr>
            <a:r>
              <a:rPr lang="en-US" sz="1600">
                <a:latin typeface="Tahoma" pitchFamily="34" charset="0"/>
                <a:cs typeface="Tahoma" pitchFamily="34" charset="0"/>
              </a:rPr>
              <a:t>Simple span forward</a:t>
            </a:r>
          </a:p>
          <a:p>
            <a:endParaRPr lang="en-US" sz="1600">
              <a:latin typeface="Tahoma" pitchFamily="34" charset="0"/>
              <a:cs typeface="Tahoma" pitchFamily="34" charset="0"/>
            </a:endParaRP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Presentation mode: Real blocks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Stimuli: Blocks on a board</a:t>
            </a:r>
            <a:br>
              <a:rPr lang="en-US" sz="1600">
                <a:latin typeface="Tahoma" pitchFamily="34" charset="0"/>
                <a:cs typeface="Tahoma" pitchFamily="34" charset="0"/>
              </a:rPr>
            </a:br>
            <a:r>
              <a:rPr lang="en-US" sz="1600">
                <a:latin typeface="Tahoma" pitchFamily="34" charset="0"/>
                <a:cs typeface="Tahoma" pitchFamily="34" charset="0"/>
              </a:rPr>
              <a:t>Stimuli configuration: Irregular pattern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Response mode: Hands on </a:t>
            </a:r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6013" y="3249613"/>
            <a:ext cx="8731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2425" y="2741613"/>
            <a:ext cx="852488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500000">
            <a:off x="4916488" y="3454400"/>
            <a:ext cx="800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25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ChangeArrowheads="1"/>
          </p:cNvSpPr>
          <p:nvPr/>
        </p:nvSpPr>
        <p:spPr bwMode="auto">
          <a:xfrm>
            <a:off x="2209800" y="838200"/>
            <a:ext cx="47863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latin typeface="Calibri" pitchFamily="34" charset="0"/>
                <a:ea typeface="ＭＳ Ｐゴシック"/>
                <a:cs typeface="Tahoma" pitchFamily="34" charset="0"/>
              </a:rPr>
              <a:t>Key research findings to date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800600"/>
          </a:xfrm>
        </p:spPr>
        <p:txBody>
          <a:bodyPr>
            <a:normAutofit lnSpcReduction="10000"/>
          </a:bodyPr>
          <a:lstStyle/>
          <a:p>
            <a:pPr marL="173038" indent="-17303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-109" charset="0"/>
              <a:buAutoNum type="arabicPeriod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 memory is key to </a:t>
            </a:r>
            <a:r>
              <a:rPr lang="en-US" sz="1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attention</a:t>
            </a: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executive function</a:t>
            </a:r>
          </a:p>
          <a:p>
            <a:pPr marL="173038" indent="-17303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-109" charset="0"/>
              <a:buAutoNum type="arabicPeriod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 memory can be </a:t>
            </a:r>
            <a:r>
              <a:rPr lang="en-US" sz="1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improved </a:t>
            </a: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training, using right tool/protocol</a:t>
            </a:r>
          </a:p>
          <a:p>
            <a:pPr marL="173038" indent="-17303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-109" charset="0"/>
              <a:buAutoNum type="arabicPeriod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Working memory can be improved at </a:t>
            </a:r>
            <a:r>
              <a:rPr lang="en-US" sz="1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age levels</a:t>
            </a:r>
          </a:p>
          <a:p>
            <a:pPr marL="173038" indent="-17303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-109" charset="0"/>
              <a:buAutoNum type="arabicPeriod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improvement can be tracked by on </a:t>
            </a:r>
            <a:r>
              <a:rPr lang="en-US" sz="1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three levels</a:t>
            </a: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800" kern="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fMRI</a:t>
            </a: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/PET, </a:t>
            </a:r>
            <a:r>
              <a:rPr lang="en-US" sz="1800" kern="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neuropsych</a:t>
            </a: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testing, and by rating scales</a:t>
            </a:r>
          </a:p>
          <a:p>
            <a:pPr marL="173038" indent="-17303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-109" charset="0"/>
              <a:buAutoNum type="arabicPeriod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Improved working memory </a:t>
            </a:r>
            <a:r>
              <a:rPr lang="en-US" sz="1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generalizes </a:t>
            </a: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behavioral improvement</a:t>
            </a:r>
          </a:p>
          <a:p>
            <a:pPr marL="173038" indent="-17303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-109" charset="0"/>
              <a:buAutoNum type="arabicPeriod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behavioral improvement is </a:t>
            </a:r>
            <a:r>
              <a:rPr lang="en-US" sz="1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sustained</a:t>
            </a:r>
            <a:endParaRPr lang="en-US" sz="1800" kern="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3038" indent="-173038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-109" charset="0"/>
              <a:buAutoNum type="arabicPeriod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Training effects are pronounced in </a:t>
            </a:r>
            <a:r>
              <a:rPr lang="en-US" sz="1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populations with a WM constraint</a:t>
            </a:r>
            <a:r>
              <a:rPr lang="en-US" sz="18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effects not limited to ADHD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91440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000000"/>
                </a:solidFill>
                <a:latin typeface="+mj-lt"/>
                <a:ea typeface="ＭＳ Ｐゴシック"/>
                <a:cs typeface="Arial" charset="0"/>
              </a:rPr>
              <a:t>24 Cogmed training studies published + 2 Reviews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1963" y="1676400"/>
            <a:ext cx="4338637" cy="401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981200"/>
            <a:ext cx="37338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cs typeface="Tahoma" pitchFamily="34" charset="0"/>
              </a:rPr>
              <a:t>Including: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+mn-lt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/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Randomized,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	Placebo controlled,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	Double blinded*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663300"/>
              </a:solidFill>
              <a:latin typeface="+mn-lt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 startAt="2"/>
              <a:defRPr/>
            </a:pPr>
            <a:r>
              <a:rPr lang="en-US" b="1" dirty="0">
                <a:solidFill>
                  <a:srgbClr val="00B050"/>
                </a:solidFill>
                <a:latin typeface="+mn-lt"/>
                <a:cs typeface="Tahoma" pitchFamily="34" charset="0"/>
              </a:rPr>
              <a:t>Independent researchers*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 startAt="2"/>
              <a:defRPr/>
            </a:pPr>
            <a:endParaRPr lang="en-US" b="1" dirty="0">
              <a:solidFill>
                <a:srgbClr val="0033CC"/>
              </a:solidFill>
              <a:latin typeface="+mn-lt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arenR" startAt="2"/>
              <a:defRPr/>
            </a:pPr>
            <a:r>
              <a:rPr lang="en-US" b="1" dirty="0">
                <a:solidFill>
                  <a:srgbClr val="FFC000"/>
                </a:solidFill>
                <a:latin typeface="+mn-lt"/>
                <a:cs typeface="Tahoma" pitchFamily="34" charset="0"/>
              </a:rPr>
              <a:t>Review articles 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 txBox="1">
            <a:spLocks/>
          </p:cNvSpPr>
          <p:nvPr/>
        </p:nvSpPr>
        <p:spPr bwMode="auto">
          <a:xfrm>
            <a:off x="0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/>
          <a:p>
            <a:pPr algn="ctr"/>
            <a:r>
              <a:rPr lang="en-US" sz="3000" b="1">
                <a:solidFill>
                  <a:srgbClr val="000000"/>
                </a:solidFill>
                <a:latin typeface="Constantia" pitchFamily="18" charset="0"/>
                <a:cs typeface="Tahoma" pitchFamily="34" charset="0"/>
              </a:rPr>
              <a:t>Published studies cover range of ages &amp; profiles</a:t>
            </a:r>
          </a:p>
        </p:txBody>
      </p:sp>
      <p:sp>
        <p:nvSpPr>
          <p:cNvPr id="5" name="L-Shape 4"/>
          <p:cNvSpPr/>
          <p:nvPr/>
        </p:nvSpPr>
        <p:spPr bwMode="auto">
          <a:xfrm>
            <a:off x="1482725" y="1887538"/>
            <a:ext cx="6677025" cy="3911600"/>
          </a:xfrm>
          <a:prstGeom prst="corner">
            <a:avLst>
              <a:gd name="adj1" fmla="val 1344"/>
              <a:gd name="adj2" fmla="val 1613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44035" name="TextBox 7"/>
          <p:cNvSpPr txBox="1">
            <a:spLocks noChangeArrowheads="1"/>
          </p:cNvSpPr>
          <p:nvPr/>
        </p:nvSpPr>
        <p:spPr bwMode="auto">
          <a:xfrm>
            <a:off x="114300" y="1482725"/>
            <a:ext cx="13335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ahoma" pitchFamily="34" charset="0"/>
                <a:cs typeface="Tahoma" pitchFamily="34" charset="0"/>
              </a:rPr>
              <a:t>Population</a:t>
            </a: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Typical</a:t>
            </a: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ADHD/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Low/WM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Special needs</a:t>
            </a: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Brain Injury/Stroke</a:t>
            </a: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Developmental/Psychiatric Problems</a:t>
            </a: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6" name="TextBox 9"/>
          <p:cNvSpPr txBox="1">
            <a:spLocks noChangeArrowheads="1"/>
          </p:cNvSpPr>
          <p:nvPr/>
        </p:nvSpPr>
        <p:spPr bwMode="auto">
          <a:xfrm>
            <a:off x="1550988" y="5791200"/>
            <a:ext cx="654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  <a:cs typeface="Tahoma" pitchFamily="34" charset="0"/>
              </a:rPr>
              <a:t>Preschoolers	Children/ Adolescents		Adults	    Adults Over 50</a:t>
            </a:r>
          </a:p>
        </p:txBody>
      </p:sp>
      <p:sp>
        <p:nvSpPr>
          <p:cNvPr id="44037" name="Rounded Rectangle 11"/>
          <p:cNvSpPr>
            <a:spLocks noChangeArrowheads="1"/>
          </p:cNvSpPr>
          <p:nvPr/>
        </p:nvSpPr>
        <p:spPr bwMode="auto">
          <a:xfrm>
            <a:off x="1635125" y="2092325"/>
            <a:ext cx="2408238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Thorell et al., 2008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Bergman-Nutley et al., 2011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Söderqvist et al., 2011</a:t>
            </a: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8" name="Rounded Rectangle 16"/>
          <p:cNvSpPr>
            <a:spLocks noChangeArrowheads="1"/>
          </p:cNvSpPr>
          <p:nvPr/>
        </p:nvSpPr>
        <p:spPr bwMode="auto">
          <a:xfrm>
            <a:off x="2971800" y="3006725"/>
            <a:ext cx="2333625" cy="1411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defTabSz="455613"/>
            <a:r>
              <a:rPr lang="en-US" sz="1400">
                <a:latin typeface="Tahoma" pitchFamily="34" charset="0"/>
                <a:cs typeface="Tahoma" pitchFamily="34" charset="0"/>
              </a:rPr>
              <a:t>Klingberg et al., 2002,2005 </a:t>
            </a:r>
          </a:p>
          <a:p>
            <a:pPr algn="ctr" defTabSz="455613"/>
            <a:r>
              <a:rPr lang="en-US" sz="1400">
                <a:latin typeface="Tahoma" pitchFamily="34" charset="0"/>
                <a:cs typeface="Tahoma" pitchFamily="34" charset="0"/>
              </a:rPr>
              <a:t>Holmes et al., 2009 , 2010</a:t>
            </a:r>
          </a:p>
          <a:p>
            <a:pPr algn="ctr" defTabSz="455613"/>
            <a:r>
              <a:rPr lang="en-US" sz="1400">
                <a:latin typeface="Tahoma" pitchFamily="34" charset="0"/>
                <a:cs typeface="Tahoma" pitchFamily="34" charset="0"/>
              </a:rPr>
              <a:t>Gibson et al., 2010</a:t>
            </a:r>
          </a:p>
          <a:p>
            <a:pPr algn="ctr" defTabSz="455613"/>
            <a:r>
              <a:rPr lang="en-US" sz="1400">
                <a:latin typeface="Tahoma" pitchFamily="34" charset="0"/>
                <a:cs typeface="Tahoma" pitchFamily="34" charset="0"/>
              </a:rPr>
              <a:t>Mezzacappa et al., 2010  </a:t>
            </a:r>
          </a:p>
          <a:p>
            <a:pPr algn="ctr" defTabSz="455613"/>
            <a:r>
              <a:rPr lang="en-US" sz="1400">
                <a:latin typeface="Tahoma" pitchFamily="34" charset="0"/>
                <a:cs typeface="Tahoma" pitchFamily="34" charset="0"/>
              </a:rPr>
              <a:t>Beck et al., 2010</a:t>
            </a:r>
          </a:p>
          <a:p>
            <a:pPr algn="ctr" defTabSz="455613"/>
            <a:r>
              <a:rPr lang="en-US" sz="1400">
                <a:latin typeface="Tahoma" pitchFamily="34" charset="0"/>
                <a:cs typeface="Tahoma" pitchFamily="34" charset="0"/>
              </a:rPr>
              <a:t>Dahlin, 2011</a:t>
            </a:r>
          </a:p>
        </p:txBody>
      </p:sp>
      <p:sp>
        <p:nvSpPr>
          <p:cNvPr id="44039" name="Rounded Rectangle 17"/>
          <p:cNvSpPr>
            <a:spLocks noChangeArrowheads="1"/>
          </p:cNvSpPr>
          <p:nvPr/>
        </p:nvSpPr>
        <p:spPr bwMode="auto">
          <a:xfrm>
            <a:off x="3200400" y="4911725"/>
            <a:ext cx="209550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Kronenberger et al.,2010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Løhaugen et al., 2010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Roughan &amp; Hadwin, 2011</a:t>
            </a: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40" name="Rounded Rectangle 18"/>
          <p:cNvSpPr>
            <a:spLocks noChangeArrowheads="1"/>
          </p:cNvSpPr>
          <p:nvPr/>
        </p:nvSpPr>
        <p:spPr bwMode="auto">
          <a:xfrm>
            <a:off x="5943600" y="4302125"/>
            <a:ext cx="2357438" cy="687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Westerberg et al., 2007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Lundqvist et al., 2010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Johansson &amp; Tornmalm, 2011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41" name="Rounded Rectangle 19"/>
          <p:cNvSpPr>
            <a:spLocks noChangeArrowheads="1"/>
          </p:cNvSpPr>
          <p:nvPr/>
        </p:nvSpPr>
        <p:spPr bwMode="auto">
          <a:xfrm>
            <a:off x="5867400" y="1787525"/>
            <a:ext cx="2708275" cy="1674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00B05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Klingberg et al., 2002 (exp. 2)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Olesen et al., 2004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Westerberg &amp; Klingberg, 2007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McNab et al., 2009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Brehmer et al., 2009; 2011; 2012</a:t>
            </a:r>
          </a:p>
          <a:p>
            <a:pPr algn="ctr"/>
            <a:r>
              <a:rPr lang="en-US" sz="1400">
                <a:latin typeface="Tahoma" pitchFamily="34" charset="0"/>
                <a:cs typeface="Tahoma" pitchFamily="34" charset="0"/>
              </a:rPr>
              <a:t>Bellander et al.,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Group 1"/>
          <p:cNvGraphicFramePr>
            <a:graphicFrameLocks noGrp="1"/>
          </p:cNvGraphicFramePr>
          <p:nvPr/>
        </p:nvGraphicFramePr>
        <p:xfrm>
          <a:off x="0" y="0"/>
          <a:ext cx="9144000" cy="6477000"/>
        </p:xfrm>
        <a:graphic>
          <a:graphicData uri="http://schemas.openxmlformats.org/drawingml/2006/table">
            <a:tbl>
              <a:tblPr/>
              <a:tblGrid>
                <a:gridCol w="3929062"/>
                <a:gridCol w="5214938"/>
              </a:tblGrid>
              <a:tr h="399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Key Research Study (I)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Key learning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07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Klingberg et al., 2002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J. Clinical and Experimental Neuropsychology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Children with ADHD improve on neuropsychological tests after WM training. 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Westerberg et al., 2004 **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Child Neuropsychology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Visuo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-spatial working memory is a core deficit in ADHD.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Olesen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 et al., 2004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</a:b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Nature Neuroscience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Increased activity in brain following Cogmed Working Memory Training (instead of less).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Klingberg et al., 2005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</a:b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JAACAP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Klingberg et al., 2002 data validated in larger, multi-site study adding three month follow-up and rating scale data.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Westerberg &amp; Klingberg, 2007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Physiology &amp; Behavior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Healthy adults show increased brain activity in pre-frontal cortex and improved WM capacity after Cogmed. 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Westerberg et al., 2007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</a:b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Brain Injury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Adult victims of stroke self-report decreased cognitive problems in daily life and show far transfer after WM training. 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229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Brehmer et al., 2009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Neuroscience Letters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Dopamine transporter (DAT1) gene displays polymorphism with DAT 9/10 and DAT 10 variations. DAT 9/10 carriers have greater training related gains in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visuo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-spatial WM post Cogmed. 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Group 1"/>
          <p:cNvGraphicFramePr>
            <a:graphicFrameLocks noGrp="1"/>
          </p:cNvGraphicFramePr>
          <p:nvPr/>
        </p:nvGraphicFramePr>
        <p:xfrm>
          <a:off x="0" y="0"/>
          <a:ext cx="9144000" cy="6477000"/>
        </p:xfrm>
        <a:graphic>
          <a:graphicData uri="http://schemas.openxmlformats.org/drawingml/2006/table">
            <a:tbl>
              <a:tblPr/>
              <a:tblGrid>
                <a:gridCol w="3929061"/>
                <a:gridCol w="5214938"/>
              </a:tblGrid>
              <a:tr h="392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Key Research Study (II)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Key learning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2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Holmes et al., 2009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</a:b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Developmental Science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Children with low WM improve WM, attention, and math six months after training. 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3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McNab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 et al., 2009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</a:b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Science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Healthy adults exhibit changes in dopamine D1 binding after Cogmed Working Memory Training.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Tahom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4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Thorell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 et al., 2009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</a:b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Developmental Science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Preschoolers improve WM w/ near and far transfer, to better attention; inhibitory control training shows no result transfer/ generalization. 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4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Holmes et al.,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Applied Cognitive Psychology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Six months lasting effects on WM in children with ADHD, wider effect on executive functions than stimulant medication.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4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Mezzacappa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 &amp; Bruckner,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School Mental Health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Children in low SES school setting improve WM and have decreased teacher ratings of ADHD symptoms.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4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Beck et al., 2010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</a:b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Journal of Clinical Child &amp; Adolescent Psychology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Parents and teachers report improved WM, EF, and ADHD symptoms in children on BRIEF and Conner’s rating scales.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9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Kronenberger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 et al.,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Journal of Speech, Language, and Hearing Research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Cogmed is feasible intervention for hearing impaired. Transfer of WM improvement to language skills.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09" name="Group 1"/>
          <p:cNvGraphicFramePr>
            <a:graphicFrameLocks noGrp="1"/>
          </p:cNvGraphicFramePr>
          <p:nvPr/>
        </p:nvGraphicFramePr>
        <p:xfrm>
          <a:off x="0" y="0"/>
          <a:ext cx="9144000" cy="6477000"/>
        </p:xfrm>
        <a:graphic>
          <a:graphicData uri="http://schemas.openxmlformats.org/drawingml/2006/table">
            <a:tbl>
              <a:tblPr/>
              <a:tblGrid>
                <a:gridCol w="3470372"/>
                <a:gridCol w="5673628"/>
              </a:tblGrid>
              <a:tr h="421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Key Research Study (III)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Key learning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29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Lundqvist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 et al., 2010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</a:b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Brain Injury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Heterogeneous group of brain injured adults improve WM and self- rated occupational performance.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Dahlin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, 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Reading and Writing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 Special needs children improve reading comprehension.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Gibson et al., 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Child Neuropsychology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Tahoma" charset="0"/>
                        </a:rPr>
                        <a:t>WM is dissociated system consisting of SM and PM. ADHD children improve on parent reported behavioral symptoms after Cogmed.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Bergman Nutley et al., 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Developmental Science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Preschoolers improve WM capacity after Cogmed.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Gf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 improved by non-verbal reasoning training but not by WM training. 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Løhaugen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 et al., 2011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</a:b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The Journal of Pediatrics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itchFamily="34" charset="0"/>
                          <a:cs typeface="Tahoma" pitchFamily="34" charset="0"/>
                          <a:sym typeface="Verdana" charset="0"/>
                        </a:rPr>
                        <a:t>Children born at extremely low birth weight improve WM with transfer to verbal learning ability</a:t>
                      </a: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48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Brehmer et al., 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NeuroImage</a:t>
                      </a:r>
                      <a:endParaRPr kumimoji="0" lang="en-US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Older adults improve WM, sustained attention, and episodic memory after training. Greater decreases in neocortical activity and increases in sub-cortical activity that were related to the size of training gains (performance).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9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Bellander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 et al., 2011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Neuropsychologia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 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Individual variations in LMX1A gene determine the proliferation, differentiation and survival of DA producing neurons in the brain and impact training related gains in verbal WM.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47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Johansson &amp;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Tornmalm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, 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</a:rPr>
                        <a:t>Scandinavian J. of Occupational Therapy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Heterogeneous group of brain injured adults self-report decreased cognitive failures (CFQ)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and improved occupational performance and satisfaction (COPM). Users with worst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+mj-lt"/>
                          <a:ea typeface="Tahoma" pitchFamily="34" charset="0"/>
                          <a:cs typeface="Tahoma" pitchFamily="34" charset="0"/>
                        </a:rPr>
                        <a:t> deficit at baseline improved most after Cogmed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4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ahoma" pitchFamily="34" charset="0"/>
                        <a:cs typeface="Tahoma" pitchFamily="34" charset="0"/>
                        <a:sym typeface="Verdana" charset="0"/>
                      </a:endParaRPr>
                    </a:p>
                  </a:txBody>
                  <a:tcPr marL="35719" marR="35719" marT="35719" marB="3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6192838" cy="641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0"/>
            <a:ext cx="6261100" cy="6411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9155" name="4-Point Star 9"/>
          <p:cNvSpPr>
            <a:spLocks noChangeArrowheads="1"/>
          </p:cNvSpPr>
          <p:nvPr/>
        </p:nvSpPr>
        <p:spPr bwMode="auto">
          <a:xfrm>
            <a:off x="8763000" y="6057900"/>
            <a:ext cx="266700" cy="304800"/>
          </a:xfrm>
          <a:prstGeom prst="star4">
            <a:avLst>
              <a:gd name="adj" fmla="val 12500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 smtClean="0">
                <a:latin typeface="Garamond" pitchFamily="18" charset="0"/>
              </a:rPr>
              <a:t>Neuroscience, Game Development &amp; Psychology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900" dirty="0" smtClean="0">
                <a:latin typeface="Garamond" pitchFamily="18" charset="0"/>
              </a:rPr>
              <a:t>Founded in 2001 by brain researchers at the </a:t>
            </a:r>
            <a:r>
              <a:rPr lang="en-US" sz="1900" b="1" dirty="0" smtClean="0">
                <a:latin typeface="Garamond" pitchFamily="18" charset="0"/>
              </a:rPr>
              <a:t>Karolinska Institute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900" dirty="0" smtClean="0">
                <a:latin typeface="Garamond" pitchFamily="18" charset="0"/>
              </a:rPr>
              <a:t>Dedicated to developing and marketing only </a:t>
            </a:r>
            <a:r>
              <a:rPr lang="en-US" sz="1900" b="1" dirty="0" smtClean="0">
                <a:latin typeface="Garamond" pitchFamily="18" charset="0"/>
              </a:rPr>
              <a:t>evidence-based products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900" dirty="0" smtClean="0">
                <a:latin typeface="Garamond" pitchFamily="18" charset="0"/>
              </a:rPr>
              <a:t>Offices in </a:t>
            </a:r>
            <a:r>
              <a:rPr lang="en-US" sz="1900" b="1" dirty="0" smtClean="0">
                <a:latin typeface="Garamond" pitchFamily="18" charset="0"/>
              </a:rPr>
              <a:t>Northern New Jersey </a:t>
            </a:r>
            <a:r>
              <a:rPr lang="en-US" sz="1900" dirty="0" smtClean="0">
                <a:latin typeface="Garamond" pitchFamily="18" charset="0"/>
              </a:rPr>
              <a:t>and </a:t>
            </a:r>
            <a:r>
              <a:rPr lang="en-US" sz="1900" b="1" dirty="0" smtClean="0">
                <a:latin typeface="Garamond" pitchFamily="18" charset="0"/>
              </a:rPr>
              <a:t>Stockholm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900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900" b="1" dirty="0" smtClean="0">
                <a:latin typeface="Garamond" pitchFamily="18" charset="0"/>
              </a:rPr>
              <a:t>First paying client in </a:t>
            </a:r>
            <a:r>
              <a:rPr lang="en-US" sz="1900" dirty="0" smtClean="0">
                <a:latin typeface="Garamond" pitchFamily="18" charset="0"/>
              </a:rPr>
              <a:t>2003 (Sweden), introduced to the US in 2006</a:t>
            </a:r>
            <a:br>
              <a:rPr lang="en-US" sz="1900" dirty="0" smtClean="0">
                <a:latin typeface="Garamond" pitchFamily="18" charset="0"/>
              </a:rPr>
            </a:br>
            <a:endParaRPr lang="en-US" sz="1900" dirty="0" smtClean="0">
              <a:latin typeface="Garamond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900" b="1" dirty="0" smtClean="0">
                <a:latin typeface="Garamond" pitchFamily="18" charset="0"/>
              </a:rPr>
              <a:t>Travis Millman </a:t>
            </a:r>
            <a:r>
              <a:rPr lang="en-US" sz="1900" dirty="0" smtClean="0">
                <a:latin typeface="Garamond" pitchFamily="18" charset="0"/>
              </a:rPr>
              <a:t>is GM; </a:t>
            </a:r>
            <a:r>
              <a:rPr lang="en-US" sz="1900" b="1" dirty="0" smtClean="0">
                <a:latin typeface="Garamond" pitchFamily="18" charset="0"/>
              </a:rPr>
              <a:t>Torkel Klingberg</a:t>
            </a:r>
            <a:r>
              <a:rPr lang="en-US" sz="1900" dirty="0" smtClean="0">
                <a:latin typeface="Garamond" pitchFamily="18" charset="0"/>
              </a:rPr>
              <a:t>, MD, Ph.D, is Chief Scientific Advisor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tx1"/>
                </a:solidFill>
              </a:rPr>
              <a:t>Cogmed combines three different fields into one program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40125" y="2209800"/>
            <a:ext cx="2209800" cy="1447800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ounded Rectangle 5"/>
          <p:cNvSpPr/>
          <p:nvPr/>
        </p:nvSpPr>
        <p:spPr>
          <a:xfrm>
            <a:off x="6165850" y="2211388"/>
            <a:ext cx="2216150" cy="1444625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7200000"/>
              <a:satOff val="-25001"/>
              <a:lumOff val="30001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908050" y="2211388"/>
            <a:ext cx="2216150" cy="1444625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14400000"/>
              <a:satOff val="-50003"/>
              <a:lumOff val="60001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219200"/>
          <a:ext cx="8763000" cy="5181600"/>
        </p:xfrm>
        <a:graphic>
          <a:graphicData uri="http://schemas.openxmlformats.org/drawingml/2006/table">
            <a:tbl>
              <a:tblPr/>
              <a:tblGrid>
                <a:gridCol w="1573597"/>
                <a:gridCol w="3330598"/>
                <a:gridCol w="1518738"/>
                <a:gridCol w="2340065"/>
              </a:tblGrid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PI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Institution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Age Group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Population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Porter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Macquarie University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ABI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Adlam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University of East Anglia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ABI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Slaats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Karakter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University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ADHD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Chacko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City University of New York, Queens College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ADHD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Schweitzer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University of California, Davis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ADHD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Jarrett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University of Alabama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ADHD &amp; Anxiety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Beernink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 Bascule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ADHD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Hadwin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University of Southampton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Anxiety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Hardy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Children’s National Medical Center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Brain Tumor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Hardy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Children’s National Medical Center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Cancer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Carlson-Greene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Children’s Hospitals &amp; Clinics of Minnesota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Children/Adolescents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Cancer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Løhaugen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Norwegian Institute of Science and Technology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Cerebral Palsy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Bennett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University of Porstmouth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Down syndrome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Walda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Radboud Univeristy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Dyselxia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Berl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Children’s National Medical Center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Epilepsy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MacAllister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New York University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Children/Adolescents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Epilepsy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Schweitzer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University of California, Davis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Children/Adults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Fragile X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Holtrop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Wayne State University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Lead poisoning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Quach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Royal Children's Hospital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Low WM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Chang &amp;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Skranes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University of Hawaii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Prenatal Drug Exposure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Skranes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Norwegian University of Science and Technology 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Children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Preterm</a:t>
                      </a:r>
                    </a:p>
                  </a:txBody>
                  <a:tcPr marL="3827" marR="3827" marT="38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71" name="TextBox 5"/>
          <p:cNvSpPr txBox="1">
            <a:spLocks noChangeArrowheads="1"/>
          </p:cNvSpPr>
          <p:nvPr/>
        </p:nvSpPr>
        <p:spPr bwMode="auto">
          <a:xfrm>
            <a:off x="466725" y="666750"/>
            <a:ext cx="8239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Tahoma" pitchFamily="34" charset="0"/>
              </a:rPr>
              <a:t>Wide Range of Studies Ongoing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6" descr="iStock_000001251981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00"/>
            <a:ext cx="38100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838200"/>
            <a:ext cx="9144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The Cogmed Network is ready to explain more - and to help you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1000" y="1828800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latin typeface="+mj-lt"/>
                <a:ea typeface="Tahoma" pitchFamily="34" charset="0"/>
                <a:cs typeface="Tahoma" pitchFamily="34" charset="0"/>
              </a:rPr>
              <a:t>Cogmed only available through </a:t>
            </a:r>
            <a:r>
              <a:rPr lang="sv-SE" b="1" dirty="0">
                <a:latin typeface="+mj-lt"/>
                <a:ea typeface="Tahoma" pitchFamily="34" charset="0"/>
                <a:cs typeface="Tahoma" pitchFamily="34" charset="0"/>
              </a:rPr>
              <a:t>Cogmed Qualified Practices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latin typeface="+mj-lt"/>
                <a:ea typeface="Tahoma" pitchFamily="34" charset="0"/>
                <a:cs typeface="Tahoma" pitchFamily="34" charset="0"/>
              </a:rPr>
              <a:t>About </a:t>
            </a:r>
            <a:r>
              <a:rPr lang="sv-SE" b="1" dirty="0">
                <a:latin typeface="+mj-lt"/>
                <a:ea typeface="Tahoma" pitchFamily="34" charset="0"/>
                <a:cs typeface="Tahoma" pitchFamily="34" charset="0"/>
              </a:rPr>
              <a:t>400</a:t>
            </a:r>
            <a:r>
              <a:rPr lang="sv-SE" dirty="0">
                <a:latin typeface="+mj-lt"/>
                <a:ea typeface="Tahoma" pitchFamily="34" charset="0"/>
                <a:cs typeface="Tahoma" pitchFamily="34" charset="0"/>
              </a:rPr>
              <a:t> Cogmed Qualified Practices across </a:t>
            </a:r>
            <a:r>
              <a:rPr lang="sv-SE" b="1" dirty="0">
                <a:latin typeface="+mj-lt"/>
                <a:ea typeface="Tahoma" pitchFamily="34" charset="0"/>
                <a:cs typeface="Tahoma" pitchFamily="34" charset="0"/>
              </a:rPr>
              <a:t>North America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latin typeface="+mj-lt"/>
                <a:ea typeface="Tahoma" pitchFamily="34" charset="0"/>
                <a:cs typeface="Tahoma" pitchFamily="34" charset="0"/>
              </a:rPr>
              <a:t>All practices and Cogmed coaches </a:t>
            </a:r>
            <a:r>
              <a:rPr lang="sv-SE" b="1" dirty="0">
                <a:latin typeface="+mj-lt"/>
                <a:ea typeface="Tahoma" pitchFamily="34" charset="0"/>
                <a:cs typeface="Tahoma" pitchFamily="34" charset="0"/>
              </a:rPr>
              <a:t>trained by Cogmed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latin typeface="+mj-lt"/>
                <a:ea typeface="Tahoma" pitchFamily="34" charset="0"/>
                <a:cs typeface="Tahoma" pitchFamily="34" charset="0"/>
              </a:rPr>
              <a:t>All experienced in </a:t>
            </a:r>
            <a:r>
              <a:rPr lang="sv-SE" b="1" dirty="0">
                <a:latin typeface="+mj-lt"/>
                <a:ea typeface="Tahoma" pitchFamily="34" charset="0"/>
                <a:cs typeface="Tahoma" pitchFamily="34" charset="0"/>
              </a:rPr>
              <a:t>assessing &amp; helping people </a:t>
            </a:r>
            <a:r>
              <a:rPr lang="sv-SE" dirty="0">
                <a:latin typeface="+mj-lt"/>
                <a:ea typeface="Tahoma" pitchFamily="34" charset="0"/>
                <a:cs typeface="Tahoma" pitchFamily="34" charset="0"/>
              </a:rPr>
              <a:t>with attention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33400" y="990600"/>
            <a:ext cx="8239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Tahoma" pitchFamily="34" charset="0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atin typeface="+mj-lt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atin typeface="+mj-lt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cs typeface="Tahoma" pitchFamily="34" charset="0"/>
              </a:rPr>
              <a:t>Stay on for a demonstration of the programs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4000" t="16000" r="15334" b="7468"/>
          <a:stretch>
            <a:fillRect/>
          </a:stretch>
        </p:blipFill>
        <p:spPr bwMode="auto">
          <a:xfrm>
            <a:off x="76200" y="3276600"/>
            <a:ext cx="28956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 l="14667" t="16000" r="15334" b="16000"/>
          <a:stretch>
            <a:fillRect/>
          </a:stretch>
        </p:blipFill>
        <p:spPr bwMode="auto">
          <a:xfrm>
            <a:off x="3200400" y="32766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2766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</a:rPr>
              <a:t>Cogmed Working Memory Training™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343400" cy="461803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b="1" dirty="0" smtClean="0">
                <a:latin typeface="+mj-lt"/>
              </a:rPr>
              <a:t>Agenda</a:t>
            </a:r>
            <a:endParaRPr lang="en-US" sz="1800" b="1" dirty="0" smtClean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Foundations of Cogmed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+mj-lt"/>
              </a:rPr>
              <a:t>What is working memory?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Cogmed Working Memory Training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Who is Cogmed for?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The Cogmed programs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Cogmed Training Method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What does the research say?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Demonstration of the programs</a:t>
            </a:r>
            <a:endParaRPr lang="en-US" sz="1800" dirty="0">
              <a:latin typeface="+mj-lt"/>
            </a:endParaRPr>
          </a:p>
        </p:txBody>
      </p:sp>
      <p:pic>
        <p:nvPicPr>
          <p:cNvPr id="19459" name="Picture 5" descr="Sta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0200"/>
            <a:ext cx="293211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4267200" y="1849438"/>
            <a:ext cx="4740275" cy="4017962"/>
          </a:xfrm>
        </p:spPr>
        <p:txBody>
          <a:bodyPr/>
          <a:lstStyle/>
          <a:p>
            <a:pPr algn="ctr" eaLnBrk="1" hangingPunct="1"/>
            <a:r>
              <a:rPr lang="en-US" sz="2200" smtClean="0">
                <a:latin typeface="Garamond" pitchFamily="18" charset="0"/>
              </a:rPr>
              <a:t>A system for </a:t>
            </a:r>
            <a:r>
              <a:rPr lang="en-US" sz="2200" b="1" smtClean="0">
                <a:latin typeface="Garamond" pitchFamily="18" charset="0"/>
              </a:rPr>
              <a:t>temporary storage </a:t>
            </a:r>
            <a:r>
              <a:rPr lang="en-US" sz="2200" smtClean="0">
                <a:latin typeface="Garamond" pitchFamily="18" charset="0"/>
              </a:rPr>
              <a:t>and </a:t>
            </a:r>
            <a:r>
              <a:rPr lang="en-US" sz="2200" b="1" smtClean="0">
                <a:latin typeface="Garamond" pitchFamily="18" charset="0"/>
              </a:rPr>
              <a:t>manipulation</a:t>
            </a:r>
            <a:r>
              <a:rPr lang="en-US" sz="2200" smtClean="0">
                <a:latin typeface="Garamond" pitchFamily="18" charset="0"/>
              </a:rPr>
              <a:t> of </a:t>
            </a:r>
            <a:r>
              <a:rPr lang="en-US" sz="2200" b="1" smtClean="0">
                <a:latin typeface="Garamond" pitchFamily="18" charset="0"/>
              </a:rPr>
              <a:t>information</a:t>
            </a:r>
            <a:r>
              <a:rPr lang="en-US" sz="2200" smtClean="0">
                <a:latin typeface="Garamond" pitchFamily="18" charset="0"/>
              </a:rPr>
              <a:t>, necessary for wide range of cognitive tasks</a:t>
            </a:r>
          </a:p>
          <a:p>
            <a:pPr algn="ctr" eaLnBrk="1" hangingPunct="1"/>
            <a:endParaRPr lang="en-US" sz="2200" smtClean="0">
              <a:latin typeface="Garamond" pitchFamily="18" charset="0"/>
            </a:endParaRPr>
          </a:p>
          <a:p>
            <a:pPr algn="ctr" eaLnBrk="1" hangingPunct="1"/>
            <a:r>
              <a:rPr lang="en-US" sz="2200" smtClean="0">
                <a:latin typeface="Garamond" pitchFamily="18" charset="0"/>
              </a:rPr>
              <a:t>The ability to </a:t>
            </a:r>
            <a:r>
              <a:rPr lang="en-US" sz="2200" b="1" smtClean="0">
                <a:latin typeface="Garamond" pitchFamily="18" charset="0"/>
              </a:rPr>
              <a:t>keep information in your mind for a short period of time</a:t>
            </a:r>
            <a:r>
              <a:rPr lang="en-US" sz="2200" smtClean="0">
                <a:latin typeface="Garamond" pitchFamily="18" charset="0"/>
              </a:rPr>
              <a:t> (seconds) and be able to use the information in your thinking</a:t>
            </a:r>
          </a:p>
          <a:p>
            <a:pPr eaLnBrk="1" hangingPunct="1"/>
            <a:endParaRPr lang="en-US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chemeClr val="tx1"/>
                </a:solidFill>
              </a:rPr>
              <a:t>What is Working Memory?</a:t>
            </a:r>
          </a:p>
        </p:txBody>
      </p:sp>
      <p:pic>
        <p:nvPicPr>
          <p:cNvPr id="20483" name="Picture 4" descr="iStock_000008183124Med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4419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52600"/>
            <a:ext cx="3352800" cy="4389438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Manipulates </a:t>
            </a:r>
            <a:r>
              <a:rPr lang="en-US" b="1" dirty="0" smtClean="0">
                <a:latin typeface="+mj-lt"/>
              </a:rPr>
              <a:t>information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>
                <a:latin typeface="+mj-lt"/>
              </a:rPr>
              <a:t>Delegates </a:t>
            </a:r>
            <a:r>
              <a:rPr lang="en-US" dirty="0" smtClean="0">
                <a:latin typeface="+mj-lt"/>
              </a:rPr>
              <a:t>task relevant responses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Allows us to </a:t>
            </a:r>
            <a:r>
              <a:rPr lang="en-US" b="1" dirty="0" smtClean="0">
                <a:latin typeface="+mj-lt"/>
              </a:rPr>
              <a:t>block</a:t>
            </a:r>
            <a:r>
              <a:rPr lang="en-US" dirty="0" smtClean="0">
                <a:latin typeface="+mj-lt"/>
              </a:rPr>
              <a:t> out unnecessary information </a:t>
            </a: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>
              <a:latin typeface="+mj-lt"/>
            </a:endParaRPr>
          </a:p>
          <a:p>
            <a:pPr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>
                <a:latin typeface="+mj-lt"/>
              </a:rPr>
              <a:t>It keeps us updated on what’s happening – and keeps us </a:t>
            </a:r>
            <a:r>
              <a:rPr lang="en-US" b="1" dirty="0" smtClean="0">
                <a:latin typeface="+mj-lt"/>
              </a:rPr>
              <a:t>focused </a:t>
            </a:r>
            <a:r>
              <a:rPr lang="en-US" dirty="0" smtClean="0">
                <a:latin typeface="+mj-lt"/>
              </a:rPr>
              <a:t>on what matters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smtClean="0">
                <a:solidFill>
                  <a:schemeClr val="tx1"/>
                </a:solidFill>
              </a:rPr>
              <a:t>Working memory is an essential function in every day life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-228600" y="1752600"/>
          <a:ext cx="5867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60400"/>
            <a:ext cx="84582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+mj-lt"/>
                <a:ea typeface="Tahoma" pitchFamily="34" charset="0"/>
                <a:cs typeface="Tahoma" pitchFamily="34" charset="0"/>
              </a:rPr>
              <a:t>Cogmed Working Memory Training is a evidence based intervention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17526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lIns="0" rIns="0" bIns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dirty="0">
                <a:latin typeface="+mj-lt"/>
                <a:ea typeface="+mj-ea"/>
                <a:cs typeface="+mj-cs"/>
              </a:rPr>
              <a:t>What makes Cogmed work?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133600" y="1600200"/>
          <a:ext cx="6705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9" name="Picture 7" descr="Stan2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514600"/>
            <a:ext cx="2590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chemeClr val="tx1"/>
                </a:solidFill>
              </a:rPr>
              <a:t>Cogmed Working Memory Training™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343400" cy="461803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500" b="1" dirty="0" smtClean="0">
                <a:latin typeface="+mj-lt"/>
              </a:rPr>
              <a:t>Agenda</a:t>
            </a:r>
            <a:endParaRPr lang="en-US" sz="1800" b="1" dirty="0" smtClean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Foundations of Cogmed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What is working memory?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Cogmed Working Memory Training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b="1" dirty="0" smtClean="0">
                <a:latin typeface="+mj-lt"/>
              </a:rPr>
              <a:t>Who is Cogmed for?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The Cogmed programs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Cogmed Training Method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What does the research say?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v"/>
              <a:defRPr/>
            </a:pPr>
            <a:r>
              <a:rPr lang="en-US" sz="1800" dirty="0" smtClean="0">
                <a:latin typeface="+mj-lt"/>
              </a:rPr>
              <a:t>Demonstration of the programs</a:t>
            </a:r>
            <a:endParaRPr lang="en-US" sz="1800" dirty="0">
              <a:latin typeface="+mj-lt"/>
            </a:endParaRPr>
          </a:p>
        </p:txBody>
      </p:sp>
      <p:pic>
        <p:nvPicPr>
          <p:cNvPr id="25603" name="Picture 5" descr="Sta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00200"/>
            <a:ext cx="293211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1730</Words>
  <Application>Microsoft Office PowerPoint</Application>
  <PresentationFormat>On-screen Show (4:3)</PresentationFormat>
  <Paragraphs>394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Arial</vt:lpstr>
      <vt:lpstr>Calibri</vt:lpstr>
      <vt:lpstr>Constantia</vt:lpstr>
      <vt:lpstr>Wingdings 2</vt:lpstr>
      <vt:lpstr>Wingdings</vt:lpstr>
      <vt:lpstr>Garamond</vt:lpstr>
      <vt:lpstr>Tahoma</vt:lpstr>
      <vt:lpstr>Verdana</vt:lpstr>
      <vt:lpstr>ＭＳ Ｐゴシック</vt:lpstr>
      <vt:lpstr>Hoefler Text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Flow</vt:lpstr>
      <vt:lpstr>Slide 1</vt:lpstr>
      <vt:lpstr>Cogmed Working Memory Training™ </vt:lpstr>
      <vt:lpstr>Cogmed combines three different fields into one program</vt:lpstr>
      <vt:lpstr>Cogmed Working Memory Training™ </vt:lpstr>
      <vt:lpstr>What is Working Memory?</vt:lpstr>
      <vt:lpstr>Working memory is an essential function in every day life</vt:lpstr>
      <vt:lpstr>Slide 7</vt:lpstr>
      <vt:lpstr>Slide 8</vt:lpstr>
      <vt:lpstr>Cogmed Working Memory Training™ </vt:lpstr>
      <vt:lpstr>Who can benefit from Cogmed?  Anyone constrained by their working memory</vt:lpstr>
      <vt:lpstr>Slide 11</vt:lpstr>
      <vt:lpstr>Slide 12</vt:lpstr>
      <vt:lpstr>Cogmed Working Memory Training™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Pearson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umetcde</dc:creator>
  <cp:lastModifiedBy>Drama 1</cp:lastModifiedBy>
  <cp:revision>6</cp:revision>
  <dcterms:created xsi:type="dcterms:W3CDTF">2012-09-19T13:52:44Z</dcterms:created>
  <dcterms:modified xsi:type="dcterms:W3CDTF">2013-05-03T18:36:02Z</dcterms:modified>
</cp:coreProperties>
</file>